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7" r:id="rId2"/>
  </p:sldMasterIdLst>
  <p:sldIdLst>
    <p:sldId id="256" r:id="rId3"/>
    <p:sldId id="271" r:id="rId4"/>
    <p:sldId id="258" r:id="rId5"/>
    <p:sldId id="272" r:id="rId6"/>
    <p:sldId id="259" r:id="rId7"/>
    <p:sldId id="260" r:id="rId8"/>
    <p:sldId id="261" r:id="rId9"/>
    <p:sldId id="262" r:id="rId10"/>
    <p:sldId id="263" r:id="rId11"/>
    <p:sldId id="265" r:id="rId12"/>
    <p:sldId id="266" r:id="rId13"/>
    <p:sldId id="267" r:id="rId14"/>
    <p:sldId id="268" r:id="rId15"/>
    <p:sldId id="269" r:id="rId16"/>
    <p:sldId id="27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99FF"/>
    <a:srgbClr val="FFFFFF"/>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261533-38CF-4FD2-A6D5-B144E32327D7}" v="63" dt="2024-05-07T05:54:57.1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47" autoAdjust="0"/>
    <p:restoredTop sz="94660"/>
  </p:normalViewPr>
  <p:slideViewPr>
    <p:cSldViewPr snapToGrid="0">
      <p:cViewPr varScale="1">
        <p:scale>
          <a:sx n="117" d="100"/>
          <a:sy n="117" d="100"/>
        </p:scale>
        <p:origin x="34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sha jadhav" userId="a29437009eee553d" providerId="LiveId" clId="{A7261533-38CF-4FD2-A6D5-B144E32327D7}"/>
    <pc:docChg chg="undo redo custSel addSld delSld modSld sldOrd addMainMaster">
      <pc:chgData name="harsha jadhav" userId="a29437009eee553d" providerId="LiveId" clId="{A7261533-38CF-4FD2-A6D5-B144E32327D7}" dt="2024-05-07T05:57:04.702" v="2491" actId="680"/>
      <pc:docMkLst>
        <pc:docMk/>
      </pc:docMkLst>
      <pc:sldChg chg="addSp modSp mod">
        <pc:chgData name="harsha jadhav" userId="a29437009eee553d" providerId="LiveId" clId="{A7261533-38CF-4FD2-A6D5-B144E32327D7}" dt="2024-05-07T05:55:10.161" v="2464" actId="20577"/>
        <pc:sldMkLst>
          <pc:docMk/>
          <pc:sldMk cId="2459447234" sldId="256"/>
        </pc:sldMkLst>
        <pc:spChg chg="mod">
          <ac:chgData name="harsha jadhav" userId="a29437009eee553d" providerId="LiveId" clId="{A7261533-38CF-4FD2-A6D5-B144E32327D7}" dt="2024-05-07T05:55:10.161" v="2464" actId="20577"/>
          <ac:spMkLst>
            <pc:docMk/>
            <pc:sldMk cId="2459447234" sldId="256"/>
            <ac:spMk id="2" creationId="{035A91BB-866F-73EB-D1EF-741530FA4A0F}"/>
          </ac:spMkLst>
        </pc:spChg>
        <pc:spChg chg="mod">
          <ac:chgData name="harsha jadhav" userId="a29437009eee553d" providerId="LiveId" clId="{A7261533-38CF-4FD2-A6D5-B144E32327D7}" dt="2024-05-07T05:43:52.994" v="2462" actId="20577"/>
          <ac:spMkLst>
            <pc:docMk/>
            <pc:sldMk cId="2459447234" sldId="256"/>
            <ac:spMk id="3" creationId="{3A05987F-D7A9-5B1A-E974-B25AE55081C3}"/>
          </ac:spMkLst>
        </pc:spChg>
        <pc:spChg chg="add mod">
          <ac:chgData name="harsha jadhav" userId="a29437009eee553d" providerId="LiveId" clId="{A7261533-38CF-4FD2-A6D5-B144E32327D7}" dt="2024-05-04T09:36:32.138" v="2180" actId="2711"/>
          <ac:spMkLst>
            <pc:docMk/>
            <pc:sldMk cId="2459447234" sldId="256"/>
            <ac:spMk id="4" creationId="{90942144-98B2-DABB-3780-2CF14179AEFD}"/>
          </ac:spMkLst>
        </pc:spChg>
        <pc:spChg chg="add mod">
          <ac:chgData name="harsha jadhav" userId="a29437009eee553d" providerId="LiveId" clId="{A7261533-38CF-4FD2-A6D5-B144E32327D7}" dt="2024-05-04T09:36:32.138" v="2180" actId="2711"/>
          <ac:spMkLst>
            <pc:docMk/>
            <pc:sldMk cId="2459447234" sldId="256"/>
            <ac:spMk id="5" creationId="{4EB8ECF8-92D9-774E-7C8C-A8386F0808AE}"/>
          </ac:spMkLst>
        </pc:spChg>
        <pc:picChg chg="add mod">
          <ac:chgData name="harsha jadhav" userId="a29437009eee553d" providerId="LiveId" clId="{A7261533-38CF-4FD2-A6D5-B144E32327D7}" dt="2024-05-04T09:36:32.138" v="2180" actId="2711"/>
          <ac:picMkLst>
            <pc:docMk/>
            <pc:sldMk cId="2459447234" sldId="256"/>
            <ac:picMk id="1025" creationId="{9ABD2851-3EA0-6FB1-2E35-2162D31FAE4B}"/>
          </ac:picMkLst>
        </pc:picChg>
      </pc:sldChg>
      <pc:sldChg chg="modSp del mod">
        <pc:chgData name="harsha jadhav" userId="a29437009eee553d" providerId="LiveId" clId="{A7261533-38CF-4FD2-A6D5-B144E32327D7}" dt="2024-05-02T10:33:09.974" v="1712" actId="47"/>
        <pc:sldMkLst>
          <pc:docMk/>
          <pc:sldMk cId="2406628707" sldId="257"/>
        </pc:sldMkLst>
        <pc:spChg chg="mod">
          <ac:chgData name="harsha jadhav" userId="a29437009eee553d" providerId="LiveId" clId="{A7261533-38CF-4FD2-A6D5-B144E32327D7}" dt="2024-05-02T10:32:53.268" v="1711" actId="20577"/>
          <ac:spMkLst>
            <pc:docMk/>
            <pc:sldMk cId="2406628707" sldId="257"/>
            <ac:spMk id="3" creationId="{0BEDDBE6-CDF3-22F8-ECCC-2484417313A1}"/>
          </ac:spMkLst>
        </pc:spChg>
      </pc:sldChg>
      <pc:sldChg chg="modSp mod ord">
        <pc:chgData name="harsha jadhav" userId="a29437009eee553d" providerId="LiveId" clId="{A7261533-38CF-4FD2-A6D5-B144E32327D7}" dt="2024-05-04T09:46:42.534" v="2277" actId="207"/>
        <pc:sldMkLst>
          <pc:docMk/>
          <pc:sldMk cId="4261881515" sldId="258"/>
        </pc:sldMkLst>
        <pc:spChg chg="mod">
          <ac:chgData name="harsha jadhav" userId="a29437009eee553d" providerId="LiveId" clId="{A7261533-38CF-4FD2-A6D5-B144E32327D7}" dt="2024-05-04T09:42:13.242" v="2215" actId="2711"/>
          <ac:spMkLst>
            <pc:docMk/>
            <pc:sldMk cId="4261881515" sldId="258"/>
            <ac:spMk id="2" creationId="{A3F45FAE-5CD3-0E2C-E3A2-E1F450C97348}"/>
          </ac:spMkLst>
        </pc:spChg>
        <pc:spChg chg="mod">
          <ac:chgData name="harsha jadhav" userId="a29437009eee553d" providerId="LiveId" clId="{A7261533-38CF-4FD2-A6D5-B144E32327D7}" dt="2024-05-04T09:46:42.534" v="2277" actId="207"/>
          <ac:spMkLst>
            <pc:docMk/>
            <pc:sldMk cId="4261881515" sldId="258"/>
            <ac:spMk id="3" creationId="{8C1BB1E5-DC67-76CC-8B96-12C8D1C27D70}"/>
          </ac:spMkLst>
        </pc:spChg>
      </pc:sldChg>
      <pc:sldChg chg="modSp mod">
        <pc:chgData name="harsha jadhav" userId="a29437009eee553d" providerId="LiveId" clId="{A7261533-38CF-4FD2-A6D5-B144E32327D7}" dt="2024-05-04T09:46:18.649" v="2275" actId="207"/>
        <pc:sldMkLst>
          <pc:docMk/>
          <pc:sldMk cId="368984915" sldId="259"/>
        </pc:sldMkLst>
        <pc:spChg chg="mod">
          <ac:chgData name="harsha jadhav" userId="a29437009eee553d" providerId="LiveId" clId="{A7261533-38CF-4FD2-A6D5-B144E32327D7}" dt="2024-05-04T09:43:00.499" v="2231" actId="403"/>
          <ac:spMkLst>
            <pc:docMk/>
            <pc:sldMk cId="368984915" sldId="259"/>
            <ac:spMk id="2" creationId="{CE5ACB18-A719-FD74-51C2-F829EF65CF8C}"/>
          </ac:spMkLst>
        </pc:spChg>
        <pc:spChg chg="mod">
          <ac:chgData name="harsha jadhav" userId="a29437009eee553d" providerId="LiveId" clId="{A7261533-38CF-4FD2-A6D5-B144E32327D7}" dt="2024-05-04T09:46:18.649" v="2275" actId="207"/>
          <ac:spMkLst>
            <pc:docMk/>
            <pc:sldMk cId="368984915" sldId="259"/>
            <ac:spMk id="3" creationId="{964D4F60-AF49-ACA5-91FB-1D6CF0C97DAB}"/>
          </ac:spMkLst>
        </pc:spChg>
      </pc:sldChg>
      <pc:sldChg chg="modSp mod">
        <pc:chgData name="harsha jadhav" userId="a29437009eee553d" providerId="LiveId" clId="{A7261533-38CF-4FD2-A6D5-B144E32327D7}" dt="2024-05-04T09:46:15.218" v="2274" actId="207"/>
        <pc:sldMkLst>
          <pc:docMk/>
          <pc:sldMk cId="3019905178" sldId="260"/>
        </pc:sldMkLst>
        <pc:spChg chg="mod">
          <ac:chgData name="harsha jadhav" userId="a29437009eee553d" providerId="LiveId" clId="{A7261533-38CF-4FD2-A6D5-B144E32327D7}" dt="2024-05-04T09:43:45.523" v="2241" actId="12"/>
          <ac:spMkLst>
            <pc:docMk/>
            <pc:sldMk cId="3019905178" sldId="260"/>
            <ac:spMk id="2" creationId="{1A89B480-A168-E706-993B-8CAF0D29A08E}"/>
          </ac:spMkLst>
        </pc:spChg>
        <pc:spChg chg="mod">
          <ac:chgData name="harsha jadhav" userId="a29437009eee553d" providerId="LiveId" clId="{A7261533-38CF-4FD2-A6D5-B144E32327D7}" dt="2024-05-04T09:46:15.218" v="2274" actId="207"/>
          <ac:spMkLst>
            <pc:docMk/>
            <pc:sldMk cId="3019905178" sldId="260"/>
            <ac:spMk id="3" creationId="{57369AF8-BD01-21D2-1040-CDE73D94FFCD}"/>
          </ac:spMkLst>
        </pc:spChg>
      </pc:sldChg>
      <pc:sldChg chg="modSp mod">
        <pc:chgData name="harsha jadhav" userId="a29437009eee553d" providerId="LiveId" clId="{A7261533-38CF-4FD2-A6D5-B144E32327D7}" dt="2024-05-04T09:46:08.814" v="2273" actId="207"/>
        <pc:sldMkLst>
          <pc:docMk/>
          <pc:sldMk cId="3766857130" sldId="261"/>
        </pc:sldMkLst>
        <pc:spChg chg="mod">
          <ac:chgData name="harsha jadhav" userId="a29437009eee553d" providerId="LiveId" clId="{A7261533-38CF-4FD2-A6D5-B144E32327D7}" dt="2024-05-04T09:45:58.602" v="2269" actId="2711"/>
          <ac:spMkLst>
            <pc:docMk/>
            <pc:sldMk cId="3766857130" sldId="261"/>
            <ac:spMk id="2" creationId="{874FFAC2-F3C3-AFBA-A986-FD38525D9A5B}"/>
          </ac:spMkLst>
        </pc:spChg>
        <pc:spChg chg="mod">
          <ac:chgData name="harsha jadhav" userId="a29437009eee553d" providerId="LiveId" clId="{A7261533-38CF-4FD2-A6D5-B144E32327D7}" dt="2024-05-04T09:46:08.814" v="2273" actId="207"/>
          <ac:spMkLst>
            <pc:docMk/>
            <pc:sldMk cId="3766857130" sldId="261"/>
            <ac:spMk id="3" creationId="{33E004BB-6366-8B03-C1BE-A35754BEC566}"/>
          </ac:spMkLst>
        </pc:spChg>
      </pc:sldChg>
      <pc:sldChg chg="modSp new mod">
        <pc:chgData name="harsha jadhav" userId="a29437009eee553d" providerId="LiveId" clId="{A7261533-38CF-4FD2-A6D5-B144E32327D7}" dt="2024-05-04T09:44:05.104" v="2245" actId="2711"/>
        <pc:sldMkLst>
          <pc:docMk/>
          <pc:sldMk cId="204394940" sldId="262"/>
        </pc:sldMkLst>
        <pc:spChg chg="mod">
          <ac:chgData name="harsha jadhav" userId="a29437009eee553d" providerId="LiveId" clId="{A7261533-38CF-4FD2-A6D5-B144E32327D7}" dt="2024-05-04T09:44:05.104" v="2245" actId="2711"/>
          <ac:spMkLst>
            <pc:docMk/>
            <pc:sldMk cId="204394940" sldId="262"/>
            <ac:spMk id="2" creationId="{1BD2D508-B16D-CE62-34B0-FE9DB69329EC}"/>
          </ac:spMkLst>
        </pc:spChg>
        <pc:spChg chg="mod">
          <ac:chgData name="harsha jadhav" userId="a29437009eee553d" providerId="LiveId" clId="{A7261533-38CF-4FD2-A6D5-B144E32327D7}" dt="2024-05-04T09:44:05.104" v="2245" actId="2711"/>
          <ac:spMkLst>
            <pc:docMk/>
            <pc:sldMk cId="204394940" sldId="262"/>
            <ac:spMk id="3" creationId="{F3D9A616-B62D-EE2A-8DB5-9A35BE416C0E}"/>
          </ac:spMkLst>
        </pc:spChg>
      </pc:sldChg>
      <pc:sldChg chg="modSp new mod">
        <pc:chgData name="harsha jadhav" userId="a29437009eee553d" providerId="LiveId" clId="{A7261533-38CF-4FD2-A6D5-B144E32327D7}" dt="2024-05-04T09:47:26.913" v="2298" actId="403"/>
        <pc:sldMkLst>
          <pc:docMk/>
          <pc:sldMk cId="1740112853" sldId="263"/>
        </pc:sldMkLst>
        <pc:spChg chg="mod">
          <ac:chgData name="harsha jadhav" userId="a29437009eee553d" providerId="LiveId" clId="{A7261533-38CF-4FD2-A6D5-B144E32327D7}" dt="2024-05-04T09:47:26.913" v="2298" actId="403"/>
          <ac:spMkLst>
            <pc:docMk/>
            <pc:sldMk cId="1740112853" sldId="263"/>
            <ac:spMk id="2" creationId="{E6C254CF-A863-727E-8D36-5289192DA51F}"/>
          </ac:spMkLst>
        </pc:spChg>
        <pc:spChg chg="mod">
          <ac:chgData name="harsha jadhav" userId="a29437009eee553d" providerId="LiveId" clId="{A7261533-38CF-4FD2-A6D5-B144E32327D7}" dt="2024-05-04T09:47:17.962" v="2294" actId="207"/>
          <ac:spMkLst>
            <pc:docMk/>
            <pc:sldMk cId="1740112853" sldId="263"/>
            <ac:spMk id="3" creationId="{780F19F0-D6C0-C8A0-4586-0A114CE16C81}"/>
          </ac:spMkLst>
        </pc:spChg>
      </pc:sldChg>
      <pc:sldChg chg="addSp delSp modSp add del mod">
        <pc:chgData name="harsha jadhav" userId="a29437009eee553d" providerId="LiveId" clId="{A7261533-38CF-4FD2-A6D5-B144E32327D7}" dt="2024-04-30T16:04:03.366" v="565" actId="2696"/>
        <pc:sldMkLst>
          <pc:docMk/>
          <pc:sldMk cId="979534594" sldId="264"/>
        </pc:sldMkLst>
        <pc:spChg chg="mod">
          <ac:chgData name="harsha jadhav" userId="a29437009eee553d" providerId="LiveId" clId="{A7261533-38CF-4FD2-A6D5-B144E32327D7}" dt="2024-04-30T15:58:18.797" v="515"/>
          <ac:spMkLst>
            <pc:docMk/>
            <pc:sldMk cId="979534594" sldId="264"/>
            <ac:spMk id="2" creationId="{B28536A1-1A23-FDCA-E791-278F673BA931}"/>
          </ac:spMkLst>
        </pc:spChg>
        <pc:spChg chg="mod">
          <ac:chgData name="harsha jadhav" userId="a29437009eee553d" providerId="LiveId" clId="{A7261533-38CF-4FD2-A6D5-B144E32327D7}" dt="2024-04-30T15:58:18.797" v="516"/>
          <ac:spMkLst>
            <pc:docMk/>
            <pc:sldMk cId="979534594" sldId="264"/>
            <ac:spMk id="4" creationId="{E44F0848-B081-1EB4-54CE-A4262714BD2C}"/>
          </ac:spMkLst>
        </pc:spChg>
        <pc:spChg chg="mod">
          <ac:chgData name="harsha jadhav" userId="a29437009eee553d" providerId="LiveId" clId="{A7261533-38CF-4FD2-A6D5-B144E32327D7}" dt="2024-04-30T15:58:18.797" v="517"/>
          <ac:spMkLst>
            <pc:docMk/>
            <pc:sldMk cId="979534594" sldId="264"/>
            <ac:spMk id="5" creationId="{DAC5B7BB-086A-0BEE-471F-DC71F427D321}"/>
          </ac:spMkLst>
        </pc:spChg>
        <pc:spChg chg="del">
          <ac:chgData name="harsha jadhav" userId="a29437009eee553d" providerId="LiveId" clId="{A7261533-38CF-4FD2-A6D5-B144E32327D7}" dt="2024-04-30T15:58:18.829" v="518"/>
          <ac:spMkLst>
            <pc:docMk/>
            <pc:sldMk cId="979534594" sldId="264"/>
            <ac:spMk id="6" creationId="{77C65541-78CC-05AC-01FA-8BFC4D899A04}"/>
          </ac:spMkLst>
        </pc:spChg>
        <pc:picChg chg="add mod">
          <ac:chgData name="harsha jadhav" userId="a29437009eee553d" providerId="LiveId" clId="{A7261533-38CF-4FD2-A6D5-B144E32327D7}" dt="2024-04-30T15:58:18.829" v="518"/>
          <ac:picMkLst>
            <pc:docMk/>
            <pc:sldMk cId="979534594" sldId="264"/>
            <ac:picMk id="3" creationId="{3889CEA6-01A7-5FA6-77E1-16DB449517A9}"/>
          </ac:picMkLst>
        </pc:picChg>
      </pc:sldChg>
      <pc:sldChg chg="modSp new del mod">
        <pc:chgData name="harsha jadhav" userId="a29437009eee553d" providerId="LiveId" clId="{A7261533-38CF-4FD2-A6D5-B144E32327D7}" dt="2024-05-04T09:44:35.002" v="2246" actId="47"/>
        <pc:sldMkLst>
          <pc:docMk/>
          <pc:sldMk cId="3859497059" sldId="264"/>
        </pc:sldMkLst>
        <pc:spChg chg="mod">
          <ac:chgData name="harsha jadhav" userId="a29437009eee553d" providerId="LiveId" clId="{A7261533-38CF-4FD2-A6D5-B144E32327D7}" dt="2024-05-02T13:41:00.450" v="1932" actId="207"/>
          <ac:spMkLst>
            <pc:docMk/>
            <pc:sldMk cId="3859497059" sldId="264"/>
            <ac:spMk id="2" creationId="{4132AA2E-296E-64FF-9330-88CDD99E9EEE}"/>
          </ac:spMkLst>
        </pc:spChg>
        <pc:spChg chg="mod">
          <ac:chgData name="harsha jadhav" userId="a29437009eee553d" providerId="LiveId" clId="{A7261533-38CF-4FD2-A6D5-B144E32327D7}" dt="2024-05-02T13:39:29.774" v="1916" actId="27636"/>
          <ac:spMkLst>
            <pc:docMk/>
            <pc:sldMk cId="3859497059" sldId="264"/>
            <ac:spMk id="3" creationId="{4F6ED0A4-CBE8-A836-81B7-F4663B285254}"/>
          </ac:spMkLst>
        </pc:spChg>
      </pc:sldChg>
      <pc:sldChg chg="addSp delSp modSp new del mod">
        <pc:chgData name="harsha jadhav" userId="a29437009eee553d" providerId="LiveId" clId="{A7261533-38CF-4FD2-A6D5-B144E32327D7}" dt="2024-05-01T09:39:55.030" v="1223" actId="2696"/>
        <pc:sldMkLst>
          <pc:docMk/>
          <pc:sldMk cId="1386043583" sldId="265"/>
        </pc:sldMkLst>
        <pc:spChg chg="mod">
          <ac:chgData name="harsha jadhav" userId="a29437009eee553d" providerId="LiveId" clId="{A7261533-38CF-4FD2-A6D5-B144E32327D7}" dt="2024-05-01T09:38:15.904" v="1208" actId="20577"/>
          <ac:spMkLst>
            <pc:docMk/>
            <pc:sldMk cId="1386043583" sldId="265"/>
            <ac:spMk id="2" creationId="{0F12E27F-F2FE-88BC-4602-5558A3EEAB30}"/>
          </ac:spMkLst>
        </pc:spChg>
        <pc:spChg chg="del mod">
          <ac:chgData name="harsha jadhav" userId="a29437009eee553d" providerId="LiveId" clId="{A7261533-38CF-4FD2-A6D5-B144E32327D7}" dt="2024-05-01T09:38:41.398" v="1209" actId="931"/>
          <ac:spMkLst>
            <pc:docMk/>
            <pc:sldMk cId="1386043583" sldId="265"/>
            <ac:spMk id="3" creationId="{19F17AC8-E453-8C23-E90A-DFA047DAFA85}"/>
          </ac:spMkLst>
        </pc:spChg>
        <pc:spChg chg="add del mod">
          <ac:chgData name="harsha jadhav" userId="a29437009eee553d" providerId="LiveId" clId="{A7261533-38CF-4FD2-A6D5-B144E32327D7}" dt="2024-05-01T09:39:18.479" v="1213" actId="478"/>
          <ac:spMkLst>
            <pc:docMk/>
            <pc:sldMk cId="1386043583" sldId="265"/>
            <ac:spMk id="9" creationId="{C52DF74F-0CF9-718C-BDB5-B00008034F9F}"/>
          </ac:spMkLst>
        </pc:spChg>
        <pc:spChg chg="add mod">
          <ac:chgData name="harsha jadhav" userId="a29437009eee553d" providerId="LiveId" clId="{A7261533-38CF-4FD2-A6D5-B144E32327D7}" dt="2024-05-01T09:39:32.658" v="1218" actId="14100"/>
          <ac:spMkLst>
            <pc:docMk/>
            <pc:sldMk cId="1386043583" sldId="265"/>
            <ac:spMk id="11" creationId="{2F7D8E33-18AC-4DFF-FDBA-D823ED90E8CA}"/>
          </ac:spMkLst>
        </pc:spChg>
        <pc:picChg chg="add del mod">
          <ac:chgData name="harsha jadhav" userId="a29437009eee553d" providerId="LiveId" clId="{A7261533-38CF-4FD2-A6D5-B144E32327D7}" dt="2024-05-01T09:39:21.515" v="1215" actId="478"/>
          <ac:picMkLst>
            <pc:docMk/>
            <pc:sldMk cId="1386043583" sldId="265"/>
            <ac:picMk id="5" creationId="{34446452-4856-5B65-ECAC-5F070F7A9C32}"/>
          </ac:picMkLst>
        </pc:picChg>
        <pc:picChg chg="add del">
          <ac:chgData name="harsha jadhav" userId="a29437009eee553d" providerId="LiveId" clId="{A7261533-38CF-4FD2-A6D5-B144E32327D7}" dt="2024-05-01T09:39:18.953" v="1214" actId="22"/>
          <ac:picMkLst>
            <pc:docMk/>
            <pc:sldMk cId="1386043583" sldId="265"/>
            <ac:picMk id="7" creationId="{2F186006-79B7-5501-1BC7-ACF6569B0A65}"/>
          </ac:picMkLst>
        </pc:picChg>
        <pc:picChg chg="add del mod">
          <ac:chgData name="harsha jadhav" userId="a29437009eee553d" providerId="LiveId" clId="{A7261533-38CF-4FD2-A6D5-B144E32327D7}" dt="2024-05-01T09:39:50.823" v="1222" actId="478"/>
          <ac:picMkLst>
            <pc:docMk/>
            <pc:sldMk cId="1386043583" sldId="265"/>
            <ac:picMk id="13" creationId="{43BD60B5-1E24-2ED4-709C-64E0FD1D1541}"/>
          </ac:picMkLst>
        </pc:picChg>
      </pc:sldChg>
      <pc:sldChg chg="modSp new del mod">
        <pc:chgData name="harsha jadhav" userId="a29437009eee553d" providerId="LiveId" clId="{A7261533-38CF-4FD2-A6D5-B144E32327D7}" dt="2024-04-30T16:04:03.366" v="565" actId="2696"/>
        <pc:sldMkLst>
          <pc:docMk/>
          <pc:sldMk cId="1597172288" sldId="265"/>
        </pc:sldMkLst>
        <pc:spChg chg="mod">
          <ac:chgData name="harsha jadhav" userId="a29437009eee553d" providerId="LiveId" clId="{A7261533-38CF-4FD2-A6D5-B144E32327D7}" dt="2024-04-30T15:58:18.934" v="519"/>
          <ac:spMkLst>
            <pc:docMk/>
            <pc:sldMk cId="1597172288" sldId="265"/>
            <ac:spMk id="2" creationId="{CB3F988B-B4F5-182F-BD66-25DADD81ACB5}"/>
          </ac:spMkLst>
        </pc:spChg>
        <pc:spChg chg="mod">
          <ac:chgData name="harsha jadhav" userId="a29437009eee553d" providerId="LiveId" clId="{A7261533-38CF-4FD2-A6D5-B144E32327D7}" dt="2024-04-30T15:58:18.934" v="520"/>
          <ac:spMkLst>
            <pc:docMk/>
            <pc:sldMk cId="1597172288" sldId="265"/>
            <ac:spMk id="3" creationId="{666A5C3B-4C98-6E35-1BE5-4C14B1B4090F}"/>
          </ac:spMkLst>
        </pc:spChg>
        <pc:spChg chg="mod">
          <ac:chgData name="harsha jadhav" userId="a29437009eee553d" providerId="LiveId" clId="{A7261533-38CF-4FD2-A6D5-B144E32327D7}" dt="2024-04-30T15:58:18.937" v="522"/>
          <ac:spMkLst>
            <pc:docMk/>
            <pc:sldMk cId="1597172288" sldId="265"/>
            <ac:spMk id="4" creationId="{4D39CB9B-0FA4-2BFD-6B50-005E6C14F5C7}"/>
          </ac:spMkLst>
        </pc:spChg>
        <pc:spChg chg="mod">
          <ac:chgData name="harsha jadhav" userId="a29437009eee553d" providerId="LiveId" clId="{A7261533-38CF-4FD2-A6D5-B144E32327D7}" dt="2024-04-30T15:58:18.937" v="524"/>
          <ac:spMkLst>
            <pc:docMk/>
            <pc:sldMk cId="1597172288" sldId="265"/>
            <ac:spMk id="5" creationId="{56FE418C-4A56-350C-B31B-FC3AA61C7573}"/>
          </ac:spMkLst>
        </pc:spChg>
        <pc:spChg chg="mod">
          <ac:chgData name="harsha jadhav" userId="a29437009eee553d" providerId="LiveId" clId="{A7261533-38CF-4FD2-A6D5-B144E32327D7}" dt="2024-04-30T15:58:18.934" v="521"/>
          <ac:spMkLst>
            <pc:docMk/>
            <pc:sldMk cId="1597172288" sldId="265"/>
            <ac:spMk id="6" creationId="{422759C3-100F-67C8-3D36-23329912F7FC}"/>
          </ac:spMkLst>
        </pc:spChg>
        <pc:spChg chg="mod">
          <ac:chgData name="harsha jadhav" userId="a29437009eee553d" providerId="LiveId" clId="{A7261533-38CF-4FD2-A6D5-B144E32327D7}" dt="2024-04-30T15:58:18.937" v="523"/>
          <ac:spMkLst>
            <pc:docMk/>
            <pc:sldMk cId="1597172288" sldId="265"/>
            <ac:spMk id="7" creationId="{56AA961A-2212-83EA-4443-9D567D661545}"/>
          </ac:spMkLst>
        </pc:spChg>
        <pc:spChg chg="mod">
          <ac:chgData name="harsha jadhav" userId="a29437009eee553d" providerId="LiveId" clId="{A7261533-38CF-4FD2-A6D5-B144E32327D7}" dt="2024-04-30T15:58:18.937" v="525"/>
          <ac:spMkLst>
            <pc:docMk/>
            <pc:sldMk cId="1597172288" sldId="265"/>
            <ac:spMk id="8" creationId="{36EB100C-93E4-4528-211E-E83A6C522ADA}"/>
          </ac:spMkLst>
        </pc:spChg>
      </pc:sldChg>
      <pc:sldChg chg="new del">
        <pc:chgData name="harsha jadhav" userId="a29437009eee553d" providerId="LiveId" clId="{A7261533-38CF-4FD2-A6D5-B144E32327D7}" dt="2024-05-01T09:40:02.399" v="1225" actId="47"/>
        <pc:sldMkLst>
          <pc:docMk/>
          <pc:sldMk cId="1932380222" sldId="265"/>
        </pc:sldMkLst>
      </pc:sldChg>
      <pc:sldChg chg="addSp delSp modSp new add del mod">
        <pc:chgData name="harsha jadhav" userId="a29437009eee553d" providerId="LiveId" clId="{A7261533-38CF-4FD2-A6D5-B144E32327D7}" dt="2024-05-04T14:15:39.849" v="2389" actId="1076"/>
        <pc:sldMkLst>
          <pc:docMk/>
          <pc:sldMk cId="3858700710" sldId="265"/>
        </pc:sldMkLst>
        <pc:spChg chg="mod">
          <ac:chgData name="harsha jadhav" userId="a29437009eee553d" providerId="LiveId" clId="{A7261533-38CF-4FD2-A6D5-B144E32327D7}" dt="2024-05-04T09:47:55.495" v="2307" actId="2711"/>
          <ac:spMkLst>
            <pc:docMk/>
            <pc:sldMk cId="3858700710" sldId="265"/>
            <ac:spMk id="2" creationId="{D2BBBF14-018A-0314-423B-CC7415DC46C4}"/>
          </ac:spMkLst>
        </pc:spChg>
        <pc:spChg chg="add del mod">
          <ac:chgData name="harsha jadhav" userId="a29437009eee553d" providerId="LiveId" clId="{A7261533-38CF-4FD2-A6D5-B144E32327D7}" dt="2024-05-04T14:15:00.160" v="2386" actId="1076"/>
          <ac:spMkLst>
            <pc:docMk/>
            <pc:sldMk cId="3858700710" sldId="265"/>
            <ac:spMk id="3" creationId="{39951525-C168-58B4-1022-0D737A51F353}"/>
          </ac:spMkLst>
        </pc:spChg>
        <pc:spChg chg="add del mod">
          <ac:chgData name="harsha jadhav" userId="a29437009eee553d" providerId="LiveId" clId="{A7261533-38CF-4FD2-A6D5-B144E32327D7}" dt="2024-05-04T09:48:10.076" v="2314" actId="20577"/>
          <ac:spMkLst>
            <pc:docMk/>
            <pc:sldMk cId="3858700710" sldId="265"/>
            <ac:spMk id="4" creationId="{EB739FF0-963F-A753-529B-FBE163B19E77}"/>
          </ac:spMkLst>
        </pc:spChg>
        <pc:spChg chg="add del mod">
          <ac:chgData name="harsha jadhav" userId="a29437009eee553d" providerId="LiveId" clId="{A7261533-38CF-4FD2-A6D5-B144E32327D7}" dt="2024-05-01T09:54:55.329" v="1409" actId="478"/>
          <ac:spMkLst>
            <pc:docMk/>
            <pc:sldMk cId="3858700710" sldId="265"/>
            <ac:spMk id="14" creationId="{4D757747-DCF5-9589-5264-006C39CD9F24}"/>
          </ac:spMkLst>
        </pc:spChg>
        <pc:picChg chg="add del mod ord">
          <ac:chgData name="harsha jadhav" userId="a29437009eee553d" providerId="LiveId" clId="{A7261533-38CF-4FD2-A6D5-B144E32327D7}" dt="2024-05-01T09:40:52.512" v="1245" actId="22"/>
          <ac:picMkLst>
            <pc:docMk/>
            <pc:sldMk cId="3858700710" sldId="265"/>
            <ac:picMk id="6" creationId="{40CDB556-D3BD-117F-E2D0-E21D5F667B44}"/>
          </ac:picMkLst>
        </pc:picChg>
        <pc:picChg chg="add del mod ord">
          <ac:chgData name="harsha jadhav" userId="a29437009eee553d" providerId="LiveId" clId="{A7261533-38CF-4FD2-A6D5-B144E32327D7}" dt="2024-05-01T09:40:55.073" v="1247" actId="22"/>
          <ac:picMkLst>
            <pc:docMk/>
            <pc:sldMk cId="3858700710" sldId="265"/>
            <ac:picMk id="8" creationId="{F6BE8147-4495-0751-CEFF-921BC95C8C72}"/>
          </ac:picMkLst>
        </pc:picChg>
        <pc:picChg chg="add mod ord">
          <ac:chgData name="harsha jadhav" userId="a29437009eee553d" providerId="LiveId" clId="{A7261533-38CF-4FD2-A6D5-B144E32327D7}" dt="2024-05-04T14:15:10.989" v="2387" actId="1076"/>
          <ac:picMkLst>
            <pc:docMk/>
            <pc:sldMk cId="3858700710" sldId="265"/>
            <ac:picMk id="10" creationId="{B9FBC70F-E9F7-6871-45DD-740EF1148DC8}"/>
          </ac:picMkLst>
        </pc:picChg>
        <pc:picChg chg="add del mod">
          <ac:chgData name="harsha jadhav" userId="a29437009eee553d" providerId="LiveId" clId="{A7261533-38CF-4FD2-A6D5-B144E32327D7}" dt="2024-05-01T09:54:56.036" v="1410" actId="931"/>
          <ac:picMkLst>
            <pc:docMk/>
            <pc:sldMk cId="3858700710" sldId="265"/>
            <ac:picMk id="12" creationId="{0DB61C3C-6F73-4D8A-93AD-0D64767A012C}"/>
          </ac:picMkLst>
        </pc:picChg>
        <pc:picChg chg="add del mod ord">
          <ac:chgData name="harsha jadhav" userId="a29437009eee553d" providerId="LiveId" clId="{A7261533-38CF-4FD2-A6D5-B144E32327D7}" dt="2024-05-01T09:55:03.896" v="1413" actId="22"/>
          <ac:picMkLst>
            <pc:docMk/>
            <pc:sldMk cId="3858700710" sldId="265"/>
            <ac:picMk id="16" creationId="{5C7CB1FF-35E3-58D5-4BFA-5A53842CAE22}"/>
          </ac:picMkLst>
        </pc:picChg>
        <pc:picChg chg="add del">
          <ac:chgData name="harsha jadhav" userId="a29437009eee553d" providerId="LiveId" clId="{A7261533-38CF-4FD2-A6D5-B144E32327D7}" dt="2024-05-01T09:55:09.696" v="1420" actId="22"/>
          <ac:picMkLst>
            <pc:docMk/>
            <pc:sldMk cId="3858700710" sldId="265"/>
            <ac:picMk id="18" creationId="{552CAFD6-35F2-B041-2679-7DC50A155049}"/>
          </ac:picMkLst>
        </pc:picChg>
        <pc:picChg chg="add mod">
          <ac:chgData name="harsha jadhav" userId="a29437009eee553d" providerId="LiveId" clId="{A7261533-38CF-4FD2-A6D5-B144E32327D7}" dt="2024-05-04T14:15:39.849" v="2389" actId="1076"/>
          <ac:picMkLst>
            <pc:docMk/>
            <pc:sldMk cId="3858700710" sldId="265"/>
            <ac:picMk id="20" creationId="{44C304B7-6787-6B3E-A8EB-1F70DD76DB12}"/>
          </ac:picMkLst>
        </pc:picChg>
      </pc:sldChg>
      <pc:sldChg chg="modSp new del mod">
        <pc:chgData name="harsha jadhav" userId="a29437009eee553d" providerId="LiveId" clId="{A7261533-38CF-4FD2-A6D5-B144E32327D7}" dt="2024-04-30T16:04:03.366" v="565" actId="2696"/>
        <pc:sldMkLst>
          <pc:docMk/>
          <pc:sldMk cId="241295716" sldId="266"/>
        </pc:sldMkLst>
        <pc:spChg chg="mod">
          <ac:chgData name="harsha jadhav" userId="a29437009eee553d" providerId="LiveId" clId="{A7261533-38CF-4FD2-A6D5-B144E32327D7}" dt="2024-04-30T15:58:18.937" v="526"/>
          <ac:spMkLst>
            <pc:docMk/>
            <pc:sldMk cId="241295716" sldId="266"/>
            <ac:spMk id="2" creationId="{B5323AC6-032F-154E-8689-22CCA0003AA9}"/>
          </ac:spMkLst>
        </pc:spChg>
        <pc:spChg chg="mod">
          <ac:chgData name="harsha jadhav" userId="a29437009eee553d" providerId="LiveId" clId="{A7261533-38CF-4FD2-A6D5-B144E32327D7}" dt="2024-04-30T15:58:18.949" v="527"/>
          <ac:spMkLst>
            <pc:docMk/>
            <pc:sldMk cId="241295716" sldId="266"/>
            <ac:spMk id="3" creationId="{B5BCBE1D-42B8-E6D4-5C0E-117CB2CB708B}"/>
          </ac:spMkLst>
        </pc:spChg>
        <pc:spChg chg="mod">
          <ac:chgData name="harsha jadhav" userId="a29437009eee553d" providerId="LiveId" clId="{A7261533-38CF-4FD2-A6D5-B144E32327D7}" dt="2024-04-30T15:58:18.949" v="529"/>
          <ac:spMkLst>
            <pc:docMk/>
            <pc:sldMk cId="241295716" sldId="266"/>
            <ac:spMk id="4" creationId="{8AC467A7-0DF6-CFB1-7FE9-E029E8B33402}"/>
          </ac:spMkLst>
        </pc:spChg>
        <pc:spChg chg="mod">
          <ac:chgData name="harsha jadhav" userId="a29437009eee553d" providerId="LiveId" clId="{A7261533-38CF-4FD2-A6D5-B144E32327D7}" dt="2024-04-30T15:58:18.949" v="531"/>
          <ac:spMkLst>
            <pc:docMk/>
            <pc:sldMk cId="241295716" sldId="266"/>
            <ac:spMk id="5" creationId="{95BEABC9-2E90-24ED-38EA-09AEF06C7750}"/>
          </ac:spMkLst>
        </pc:spChg>
        <pc:spChg chg="mod">
          <ac:chgData name="harsha jadhav" userId="a29437009eee553d" providerId="LiveId" clId="{A7261533-38CF-4FD2-A6D5-B144E32327D7}" dt="2024-04-30T15:58:18.949" v="528"/>
          <ac:spMkLst>
            <pc:docMk/>
            <pc:sldMk cId="241295716" sldId="266"/>
            <ac:spMk id="6" creationId="{2D72561A-85AA-6828-9258-EF43F1FC6F33}"/>
          </ac:spMkLst>
        </pc:spChg>
        <pc:spChg chg="mod">
          <ac:chgData name="harsha jadhav" userId="a29437009eee553d" providerId="LiveId" clId="{A7261533-38CF-4FD2-A6D5-B144E32327D7}" dt="2024-04-30T15:58:18.949" v="530"/>
          <ac:spMkLst>
            <pc:docMk/>
            <pc:sldMk cId="241295716" sldId="266"/>
            <ac:spMk id="7" creationId="{4314A27A-4D45-1BF6-77E7-C539C1F65120}"/>
          </ac:spMkLst>
        </pc:spChg>
        <pc:spChg chg="mod">
          <ac:chgData name="harsha jadhav" userId="a29437009eee553d" providerId="LiveId" clId="{A7261533-38CF-4FD2-A6D5-B144E32327D7}" dt="2024-04-30T15:58:18.949" v="532"/>
          <ac:spMkLst>
            <pc:docMk/>
            <pc:sldMk cId="241295716" sldId="266"/>
            <ac:spMk id="8" creationId="{8AD82103-0BE2-5784-6D3F-2B37637291A6}"/>
          </ac:spMkLst>
        </pc:spChg>
      </pc:sldChg>
      <pc:sldChg chg="new del">
        <pc:chgData name="harsha jadhav" userId="a29437009eee553d" providerId="LiveId" clId="{A7261533-38CF-4FD2-A6D5-B144E32327D7}" dt="2024-05-01T09:58:09.837" v="1493" actId="2696"/>
        <pc:sldMkLst>
          <pc:docMk/>
          <pc:sldMk cId="744736565" sldId="266"/>
        </pc:sldMkLst>
      </pc:sldChg>
      <pc:sldChg chg="addSp delSp modSp new mod">
        <pc:chgData name="harsha jadhav" userId="a29437009eee553d" providerId="LiveId" clId="{A7261533-38CF-4FD2-A6D5-B144E32327D7}" dt="2024-05-04T09:48:51.631" v="2337" actId="403"/>
        <pc:sldMkLst>
          <pc:docMk/>
          <pc:sldMk cId="3323747072" sldId="266"/>
        </pc:sldMkLst>
        <pc:spChg chg="mod">
          <ac:chgData name="harsha jadhav" userId="a29437009eee553d" providerId="LiveId" clId="{A7261533-38CF-4FD2-A6D5-B144E32327D7}" dt="2024-05-04T09:48:51.631" v="2337" actId="403"/>
          <ac:spMkLst>
            <pc:docMk/>
            <pc:sldMk cId="3323747072" sldId="266"/>
            <ac:spMk id="2" creationId="{1ECD83B0-21A3-CD31-90AF-B69948A18F79}"/>
          </ac:spMkLst>
        </pc:spChg>
        <pc:spChg chg="mod">
          <ac:chgData name="harsha jadhav" userId="a29437009eee553d" providerId="LiveId" clId="{A7261533-38CF-4FD2-A6D5-B144E32327D7}" dt="2024-05-04T09:48:48.524" v="2336" actId="403"/>
          <ac:spMkLst>
            <pc:docMk/>
            <pc:sldMk cId="3323747072" sldId="266"/>
            <ac:spMk id="3" creationId="{FB9EF55A-8F67-9899-7BAB-006AEAA0715A}"/>
          </ac:spMkLst>
        </pc:spChg>
        <pc:spChg chg="add del">
          <ac:chgData name="harsha jadhav" userId="a29437009eee553d" providerId="LiveId" clId="{A7261533-38CF-4FD2-A6D5-B144E32327D7}" dt="2024-05-02T07:21:46.669" v="1515" actId="22"/>
          <ac:spMkLst>
            <pc:docMk/>
            <pc:sldMk cId="3323747072" sldId="266"/>
            <ac:spMk id="5" creationId="{F7F10478-07AC-830E-12FC-B2585A0AC907}"/>
          </ac:spMkLst>
        </pc:spChg>
      </pc:sldChg>
      <pc:sldChg chg="new del">
        <pc:chgData name="harsha jadhav" userId="a29437009eee553d" providerId="LiveId" clId="{A7261533-38CF-4FD2-A6D5-B144E32327D7}" dt="2024-05-01T09:58:09.837" v="1493" actId="2696"/>
        <pc:sldMkLst>
          <pc:docMk/>
          <pc:sldMk cId="1605846815" sldId="267"/>
        </pc:sldMkLst>
      </pc:sldChg>
      <pc:sldChg chg="addSp delSp modSp new mod">
        <pc:chgData name="harsha jadhav" userId="a29437009eee553d" providerId="LiveId" clId="{A7261533-38CF-4FD2-A6D5-B144E32327D7}" dt="2024-05-04T09:49:22.412" v="2363" actId="403"/>
        <pc:sldMkLst>
          <pc:docMk/>
          <pc:sldMk cId="2142443199" sldId="267"/>
        </pc:sldMkLst>
        <pc:spChg chg="mod">
          <ac:chgData name="harsha jadhav" userId="a29437009eee553d" providerId="LiveId" clId="{A7261533-38CF-4FD2-A6D5-B144E32327D7}" dt="2024-05-04T09:49:22.412" v="2363" actId="403"/>
          <ac:spMkLst>
            <pc:docMk/>
            <pc:sldMk cId="2142443199" sldId="267"/>
            <ac:spMk id="2" creationId="{A258DA12-8A0F-EC93-C704-14F258B6DEB2}"/>
          </ac:spMkLst>
        </pc:spChg>
        <pc:spChg chg="del mod">
          <ac:chgData name="harsha jadhav" userId="a29437009eee553d" providerId="LiveId" clId="{A7261533-38CF-4FD2-A6D5-B144E32327D7}" dt="2024-05-02T09:04:01.305" v="1574" actId="931"/>
          <ac:spMkLst>
            <pc:docMk/>
            <pc:sldMk cId="2142443199" sldId="267"/>
            <ac:spMk id="3" creationId="{705637BB-C38D-E1D7-05F3-B113DA596A6E}"/>
          </ac:spMkLst>
        </pc:spChg>
        <pc:picChg chg="add mod">
          <ac:chgData name="harsha jadhav" userId="a29437009eee553d" providerId="LiveId" clId="{A7261533-38CF-4FD2-A6D5-B144E32327D7}" dt="2024-05-02T09:04:10.838" v="1577" actId="1076"/>
          <ac:picMkLst>
            <pc:docMk/>
            <pc:sldMk cId="2142443199" sldId="267"/>
            <ac:picMk id="5" creationId="{90C969F5-7AEF-3F70-EFC9-888B7F501ADB}"/>
          </ac:picMkLst>
        </pc:picChg>
        <pc:picChg chg="add mod">
          <ac:chgData name="harsha jadhav" userId="a29437009eee553d" providerId="LiveId" clId="{A7261533-38CF-4FD2-A6D5-B144E32327D7}" dt="2024-05-02T09:04:50.139" v="1584" actId="14100"/>
          <ac:picMkLst>
            <pc:docMk/>
            <pc:sldMk cId="2142443199" sldId="267"/>
            <ac:picMk id="7" creationId="{B8EDB059-32D3-BE3C-8EC1-227FD1BAF558}"/>
          </ac:picMkLst>
        </pc:picChg>
        <pc:picChg chg="add mod">
          <ac:chgData name="harsha jadhav" userId="a29437009eee553d" providerId="LiveId" clId="{A7261533-38CF-4FD2-A6D5-B144E32327D7}" dt="2024-05-02T09:44:18.051" v="1589" actId="14100"/>
          <ac:picMkLst>
            <pc:docMk/>
            <pc:sldMk cId="2142443199" sldId="267"/>
            <ac:picMk id="9" creationId="{623FFAF1-9513-602F-3C02-C6371A9BA90C}"/>
          </ac:picMkLst>
        </pc:picChg>
        <pc:picChg chg="add del mod modCrop">
          <ac:chgData name="harsha jadhav" userId="a29437009eee553d" providerId="LiveId" clId="{A7261533-38CF-4FD2-A6D5-B144E32327D7}" dt="2024-05-02T09:45:14.728" v="1594" actId="21"/>
          <ac:picMkLst>
            <pc:docMk/>
            <pc:sldMk cId="2142443199" sldId="267"/>
            <ac:picMk id="11" creationId="{6B8FAC81-42C8-C88B-408D-B869CF863DE1}"/>
          </ac:picMkLst>
        </pc:picChg>
        <pc:picChg chg="add mod">
          <ac:chgData name="harsha jadhav" userId="a29437009eee553d" providerId="LiveId" clId="{A7261533-38CF-4FD2-A6D5-B144E32327D7}" dt="2024-05-02T09:45:41.347" v="1600" actId="14100"/>
          <ac:picMkLst>
            <pc:docMk/>
            <pc:sldMk cId="2142443199" sldId="267"/>
            <ac:picMk id="13" creationId="{7C580F52-6B60-A8F4-1789-7ED1F997D272}"/>
          </ac:picMkLst>
        </pc:picChg>
      </pc:sldChg>
      <pc:sldChg chg="addSp delSp modSp new mod">
        <pc:chgData name="harsha jadhav" userId="a29437009eee553d" providerId="LiveId" clId="{A7261533-38CF-4FD2-A6D5-B144E32327D7}" dt="2024-05-04T09:49:35.830" v="2367" actId="403"/>
        <pc:sldMkLst>
          <pc:docMk/>
          <pc:sldMk cId="784214975" sldId="268"/>
        </pc:sldMkLst>
        <pc:spChg chg="mod">
          <ac:chgData name="harsha jadhav" userId="a29437009eee553d" providerId="LiveId" clId="{A7261533-38CF-4FD2-A6D5-B144E32327D7}" dt="2024-05-04T09:49:35.830" v="2367" actId="403"/>
          <ac:spMkLst>
            <pc:docMk/>
            <pc:sldMk cId="784214975" sldId="268"/>
            <ac:spMk id="2" creationId="{567E1299-051A-B895-271C-05B4A86B9203}"/>
          </ac:spMkLst>
        </pc:spChg>
        <pc:spChg chg="del mod">
          <ac:chgData name="harsha jadhav" userId="a29437009eee553d" providerId="LiveId" clId="{A7261533-38CF-4FD2-A6D5-B144E32327D7}" dt="2024-05-02T09:46:19.333" v="1617" actId="931"/>
          <ac:spMkLst>
            <pc:docMk/>
            <pc:sldMk cId="784214975" sldId="268"/>
            <ac:spMk id="3" creationId="{62CB9A9C-13A7-03E5-6190-E23B6E9B7D42}"/>
          </ac:spMkLst>
        </pc:spChg>
        <pc:picChg chg="add mod">
          <ac:chgData name="harsha jadhav" userId="a29437009eee553d" providerId="LiveId" clId="{A7261533-38CF-4FD2-A6D5-B144E32327D7}" dt="2024-05-02T09:46:32.126" v="1619" actId="1076"/>
          <ac:picMkLst>
            <pc:docMk/>
            <pc:sldMk cId="784214975" sldId="268"/>
            <ac:picMk id="5" creationId="{F8015255-CB31-95F8-ABCE-EEF3B9807F68}"/>
          </ac:picMkLst>
        </pc:picChg>
        <pc:picChg chg="add mod">
          <ac:chgData name="harsha jadhav" userId="a29437009eee553d" providerId="LiveId" clId="{A7261533-38CF-4FD2-A6D5-B144E32327D7}" dt="2024-05-02T09:59:06.611" v="1625" actId="14100"/>
          <ac:picMkLst>
            <pc:docMk/>
            <pc:sldMk cId="784214975" sldId="268"/>
            <ac:picMk id="7" creationId="{E6DC2DC4-7E81-7E17-3FC2-C71AC4CCC627}"/>
          </ac:picMkLst>
        </pc:picChg>
        <pc:picChg chg="add del mod modCrop">
          <ac:chgData name="harsha jadhav" userId="a29437009eee553d" providerId="LiveId" clId="{A7261533-38CF-4FD2-A6D5-B144E32327D7}" dt="2024-05-02T10:01:47.792" v="1639" actId="478"/>
          <ac:picMkLst>
            <pc:docMk/>
            <pc:sldMk cId="784214975" sldId="268"/>
            <ac:picMk id="9" creationId="{406085BB-6285-CD4C-5899-263FCE29E444}"/>
          </ac:picMkLst>
        </pc:picChg>
        <pc:picChg chg="add mod">
          <ac:chgData name="harsha jadhav" userId="a29437009eee553d" providerId="LiveId" clId="{A7261533-38CF-4FD2-A6D5-B144E32327D7}" dt="2024-05-02T10:02:11.404" v="1641" actId="14100"/>
          <ac:picMkLst>
            <pc:docMk/>
            <pc:sldMk cId="784214975" sldId="268"/>
            <ac:picMk id="11" creationId="{B9948F85-A059-977C-B747-9C26FBA73CF3}"/>
          </ac:picMkLst>
        </pc:picChg>
        <pc:picChg chg="add mod modCrop">
          <ac:chgData name="harsha jadhav" userId="a29437009eee553d" providerId="LiveId" clId="{A7261533-38CF-4FD2-A6D5-B144E32327D7}" dt="2024-05-02T10:02:35.466" v="1649" actId="14100"/>
          <ac:picMkLst>
            <pc:docMk/>
            <pc:sldMk cId="784214975" sldId="268"/>
            <ac:picMk id="13" creationId="{36DB60CD-07F6-39C4-FD23-5FF4F6D401FC}"/>
          </ac:picMkLst>
        </pc:picChg>
      </pc:sldChg>
      <pc:sldChg chg="addSp delSp modSp new mod">
        <pc:chgData name="harsha jadhav" userId="a29437009eee553d" providerId="LiveId" clId="{A7261533-38CF-4FD2-A6D5-B144E32327D7}" dt="2024-05-04T09:49:52.891" v="2374" actId="404"/>
        <pc:sldMkLst>
          <pc:docMk/>
          <pc:sldMk cId="2818837059" sldId="269"/>
        </pc:sldMkLst>
        <pc:spChg chg="mod">
          <ac:chgData name="harsha jadhav" userId="a29437009eee553d" providerId="LiveId" clId="{A7261533-38CF-4FD2-A6D5-B144E32327D7}" dt="2024-05-04T09:49:52.891" v="2374" actId="404"/>
          <ac:spMkLst>
            <pc:docMk/>
            <pc:sldMk cId="2818837059" sldId="269"/>
            <ac:spMk id="2" creationId="{C3D33BF4-F296-BC51-D7B0-405636F5B8AA}"/>
          </ac:spMkLst>
        </pc:spChg>
        <pc:spChg chg="del mod">
          <ac:chgData name="harsha jadhav" userId="a29437009eee553d" providerId="LiveId" clId="{A7261533-38CF-4FD2-A6D5-B144E32327D7}" dt="2024-05-02T10:03:15.011" v="1669"/>
          <ac:spMkLst>
            <pc:docMk/>
            <pc:sldMk cId="2818837059" sldId="269"/>
            <ac:spMk id="3" creationId="{46B961CD-E695-60EF-3C38-D1044646F059}"/>
          </ac:spMkLst>
        </pc:spChg>
        <pc:picChg chg="add mod modCrop">
          <ac:chgData name="harsha jadhav" userId="a29437009eee553d" providerId="LiveId" clId="{A7261533-38CF-4FD2-A6D5-B144E32327D7}" dt="2024-05-02T10:08:48.145" v="1679" actId="14100"/>
          <ac:picMkLst>
            <pc:docMk/>
            <pc:sldMk cId="2818837059" sldId="269"/>
            <ac:picMk id="5" creationId="{C1452BF1-A749-EC92-4883-9FAE73F75091}"/>
          </ac:picMkLst>
        </pc:picChg>
        <pc:picChg chg="add mod">
          <ac:chgData name="harsha jadhav" userId="a29437009eee553d" providerId="LiveId" clId="{A7261533-38CF-4FD2-A6D5-B144E32327D7}" dt="2024-05-02T10:08:43.160" v="1678" actId="1076"/>
          <ac:picMkLst>
            <pc:docMk/>
            <pc:sldMk cId="2818837059" sldId="269"/>
            <ac:picMk id="7" creationId="{9A73D9C3-4341-2103-F6BB-EFA4BDDBA02A}"/>
          </ac:picMkLst>
        </pc:picChg>
      </pc:sldChg>
      <pc:sldChg chg="modSp new mod">
        <pc:chgData name="harsha jadhav" userId="a29437009eee553d" providerId="LiveId" clId="{A7261533-38CF-4FD2-A6D5-B144E32327D7}" dt="2024-05-04T09:50:19.795" v="2384" actId="403"/>
        <pc:sldMkLst>
          <pc:docMk/>
          <pc:sldMk cId="3122373906" sldId="270"/>
        </pc:sldMkLst>
        <pc:spChg chg="mod">
          <ac:chgData name="harsha jadhav" userId="a29437009eee553d" providerId="LiveId" clId="{A7261533-38CF-4FD2-A6D5-B144E32327D7}" dt="2024-05-04T09:50:11.736" v="2380" actId="403"/>
          <ac:spMkLst>
            <pc:docMk/>
            <pc:sldMk cId="3122373906" sldId="270"/>
            <ac:spMk id="2" creationId="{947ADA35-25A4-389C-8D6F-8ED5DA9855DD}"/>
          </ac:spMkLst>
        </pc:spChg>
        <pc:spChg chg="mod">
          <ac:chgData name="harsha jadhav" userId="a29437009eee553d" providerId="LiveId" clId="{A7261533-38CF-4FD2-A6D5-B144E32327D7}" dt="2024-05-04T09:50:19.795" v="2384" actId="403"/>
          <ac:spMkLst>
            <pc:docMk/>
            <pc:sldMk cId="3122373906" sldId="270"/>
            <ac:spMk id="3" creationId="{B37CF82D-031E-34B5-5CDF-7B413EB982AD}"/>
          </ac:spMkLst>
        </pc:spChg>
      </pc:sldChg>
      <pc:sldChg chg="modSp new mod">
        <pc:chgData name="harsha jadhav" userId="a29437009eee553d" providerId="LiveId" clId="{A7261533-38CF-4FD2-A6D5-B144E32327D7}" dt="2024-05-04T09:45:39.045" v="2268" actId="207"/>
        <pc:sldMkLst>
          <pc:docMk/>
          <pc:sldMk cId="3482914031" sldId="271"/>
        </pc:sldMkLst>
        <pc:spChg chg="mod">
          <ac:chgData name="harsha jadhav" userId="a29437009eee553d" providerId="LiveId" clId="{A7261533-38CF-4FD2-A6D5-B144E32327D7}" dt="2024-05-04T09:41:36.528" v="2214" actId="12"/>
          <ac:spMkLst>
            <pc:docMk/>
            <pc:sldMk cId="3482914031" sldId="271"/>
            <ac:spMk id="2" creationId="{2D477957-5ABE-9662-13C8-8CAC1B04B81C}"/>
          </ac:spMkLst>
        </pc:spChg>
        <pc:spChg chg="mod">
          <ac:chgData name="harsha jadhav" userId="a29437009eee553d" providerId="LiveId" clId="{A7261533-38CF-4FD2-A6D5-B144E32327D7}" dt="2024-05-04T09:45:39.045" v="2268" actId="207"/>
          <ac:spMkLst>
            <pc:docMk/>
            <pc:sldMk cId="3482914031" sldId="271"/>
            <ac:spMk id="3" creationId="{114B68D8-85C7-ABCE-21F4-739EE2364E67}"/>
          </ac:spMkLst>
        </pc:spChg>
      </pc:sldChg>
      <pc:sldChg chg="modSp new mod">
        <pc:chgData name="harsha jadhav" userId="a29437009eee553d" providerId="LiveId" clId="{A7261533-38CF-4FD2-A6D5-B144E32327D7}" dt="2024-05-07T05:42:06.344" v="2431" actId="207"/>
        <pc:sldMkLst>
          <pc:docMk/>
          <pc:sldMk cId="165818068" sldId="272"/>
        </pc:sldMkLst>
        <pc:spChg chg="mod">
          <ac:chgData name="harsha jadhav" userId="a29437009eee553d" providerId="LiveId" clId="{A7261533-38CF-4FD2-A6D5-B144E32327D7}" dt="2024-05-07T05:42:02.020" v="2430" actId="207"/>
          <ac:spMkLst>
            <pc:docMk/>
            <pc:sldMk cId="165818068" sldId="272"/>
            <ac:spMk id="2" creationId="{69BEF257-879D-7436-A2B5-A3107B37C4A6}"/>
          </ac:spMkLst>
        </pc:spChg>
        <pc:spChg chg="mod">
          <ac:chgData name="harsha jadhav" userId="a29437009eee553d" providerId="LiveId" clId="{A7261533-38CF-4FD2-A6D5-B144E32327D7}" dt="2024-05-07T05:42:06.344" v="2431" actId="207"/>
          <ac:spMkLst>
            <pc:docMk/>
            <pc:sldMk cId="165818068" sldId="272"/>
            <ac:spMk id="3" creationId="{7FBB804B-6986-5F38-3447-50B2C9598078}"/>
          </ac:spMkLst>
        </pc:spChg>
      </pc:sldChg>
      <pc:sldChg chg="addSp delSp modSp new del mod">
        <pc:chgData name="harsha jadhav" userId="a29437009eee553d" providerId="LiveId" clId="{A7261533-38CF-4FD2-A6D5-B144E32327D7}" dt="2024-05-02T15:03:00.600" v="2178" actId="47"/>
        <pc:sldMkLst>
          <pc:docMk/>
          <pc:sldMk cId="1120968745" sldId="272"/>
        </pc:sldMkLst>
        <pc:spChg chg="mod">
          <ac:chgData name="harsha jadhav" userId="a29437009eee553d" providerId="LiveId" clId="{A7261533-38CF-4FD2-A6D5-B144E32327D7}" dt="2024-05-02T13:59:38.020" v="2103" actId="20577"/>
          <ac:spMkLst>
            <pc:docMk/>
            <pc:sldMk cId="1120968745" sldId="272"/>
            <ac:spMk id="2" creationId="{7F7A0D0D-D9F1-F731-3D67-F06FA1DB81FF}"/>
          </ac:spMkLst>
        </pc:spChg>
        <pc:spChg chg="add del">
          <ac:chgData name="harsha jadhav" userId="a29437009eee553d" providerId="LiveId" clId="{A7261533-38CF-4FD2-A6D5-B144E32327D7}" dt="2024-05-02T14:58:45.410" v="2136" actId="22"/>
          <ac:spMkLst>
            <pc:docMk/>
            <pc:sldMk cId="1120968745" sldId="272"/>
            <ac:spMk id="6" creationId="{375469EF-2999-D7B1-6EFB-7D20A1BF7E64}"/>
          </ac:spMkLst>
        </pc:spChg>
        <pc:spChg chg="add del">
          <ac:chgData name="harsha jadhav" userId="a29437009eee553d" providerId="LiveId" clId="{A7261533-38CF-4FD2-A6D5-B144E32327D7}" dt="2024-05-02T14:58:51.738" v="2138" actId="22"/>
          <ac:spMkLst>
            <pc:docMk/>
            <pc:sldMk cId="1120968745" sldId="272"/>
            <ac:spMk id="8" creationId="{DC074908-7B18-8CFD-8115-4E09E33D319B}"/>
          </ac:spMkLst>
        </pc:spChg>
        <pc:spChg chg="add del">
          <ac:chgData name="harsha jadhav" userId="a29437009eee553d" providerId="LiveId" clId="{A7261533-38CF-4FD2-A6D5-B144E32327D7}" dt="2024-05-02T14:59:53.584" v="2140" actId="22"/>
          <ac:spMkLst>
            <pc:docMk/>
            <pc:sldMk cId="1120968745" sldId="272"/>
            <ac:spMk id="10" creationId="{A82C47DA-F781-BC15-D9BA-166BB93D7D0B}"/>
          </ac:spMkLst>
        </pc:spChg>
        <pc:spChg chg="add del mod">
          <ac:chgData name="harsha jadhav" userId="a29437009eee553d" providerId="LiveId" clId="{A7261533-38CF-4FD2-A6D5-B144E32327D7}" dt="2024-05-02T15:02:59.768" v="2177"/>
          <ac:spMkLst>
            <pc:docMk/>
            <pc:sldMk cId="1120968745" sldId="272"/>
            <ac:spMk id="11" creationId="{C6DF63C4-2DC8-AB68-5ECB-62484AEDFFC5}"/>
          </ac:spMkLst>
        </pc:spChg>
        <pc:picChg chg="add mod modCrop">
          <ac:chgData name="harsha jadhav" userId="a29437009eee553d" providerId="LiveId" clId="{A7261533-38CF-4FD2-A6D5-B144E32327D7}" dt="2024-05-02T14:55:14.726" v="2134" actId="29295"/>
          <ac:picMkLst>
            <pc:docMk/>
            <pc:sldMk cId="1120968745" sldId="272"/>
            <ac:picMk id="4" creationId="{884C62AC-6732-FD47-EFB6-F925E5C3B30F}"/>
          </ac:picMkLst>
        </pc:picChg>
      </pc:sldChg>
      <pc:sldChg chg="new del">
        <pc:chgData name="harsha jadhav" userId="a29437009eee553d" providerId="LiveId" clId="{A7261533-38CF-4FD2-A6D5-B144E32327D7}" dt="2024-05-02T13:46:00.780" v="1996" actId="2696"/>
        <pc:sldMkLst>
          <pc:docMk/>
          <pc:sldMk cId="1761236628" sldId="272"/>
        </pc:sldMkLst>
      </pc:sldChg>
      <pc:sldChg chg="addSp delSp modSp new del mod">
        <pc:chgData name="harsha jadhav" userId="a29437009eee553d" providerId="LiveId" clId="{A7261533-38CF-4FD2-A6D5-B144E32327D7}" dt="2024-05-02T13:49:58.586" v="2047" actId="47"/>
        <pc:sldMkLst>
          <pc:docMk/>
          <pc:sldMk cId="1974394609" sldId="272"/>
        </pc:sldMkLst>
        <pc:spChg chg="add del">
          <ac:chgData name="harsha jadhav" userId="a29437009eee553d" providerId="LiveId" clId="{A7261533-38CF-4FD2-A6D5-B144E32327D7}" dt="2024-05-02T13:46:36.353" v="1999" actId="478"/>
          <ac:spMkLst>
            <pc:docMk/>
            <pc:sldMk cId="1974394609" sldId="272"/>
            <ac:spMk id="2" creationId="{55E25C31-6BD9-AC3B-5B6B-18B60D3C32BB}"/>
          </ac:spMkLst>
        </pc:spChg>
        <pc:spChg chg="add del mod">
          <ac:chgData name="harsha jadhav" userId="a29437009eee553d" providerId="LiveId" clId="{A7261533-38CF-4FD2-A6D5-B144E32327D7}" dt="2024-05-02T13:49:52.985" v="2046" actId="478"/>
          <ac:spMkLst>
            <pc:docMk/>
            <pc:sldMk cId="1974394609" sldId="272"/>
            <ac:spMk id="3" creationId="{E976C4BE-271E-972E-2460-C60C0FDAE2B0}"/>
          </ac:spMkLst>
        </pc:spChg>
        <pc:spChg chg="add del mod">
          <ac:chgData name="harsha jadhav" userId="a29437009eee553d" providerId="LiveId" clId="{A7261533-38CF-4FD2-A6D5-B144E32327D7}" dt="2024-05-02T13:49:51.493" v="2045" actId="478"/>
          <ac:spMkLst>
            <pc:docMk/>
            <pc:sldMk cId="1974394609" sldId="272"/>
            <ac:spMk id="4" creationId="{26A683C9-B458-3E37-B9D1-28A621B8374F}"/>
          </ac:spMkLst>
        </pc:spChg>
        <pc:spChg chg="add del mod">
          <ac:chgData name="harsha jadhav" userId="a29437009eee553d" providerId="LiveId" clId="{A7261533-38CF-4FD2-A6D5-B144E32327D7}" dt="2024-05-02T13:49:49.585" v="2044" actId="478"/>
          <ac:spMkLst>
            <pc:docMk/>
            <pc:sldMk cId="1974394609" sldId="272"/>
            <ac:spMk id="5" creationId="{B8D99E07-012A-B937-AC4B-5F40EF8CD291}"/>
          </ac:spMkLst>
        </pc:spChg>
        <pc:spChg chg="mod">
          <ac:chgData name="harsha jadhav" userId="a29437009eee553d" providerId="LiveId" clId="{A7261533-38CF-4FD2-A6D5-B144E32327D7}" dt="2024-05-02T13:49:41.986" v="2030" actId="164"/>
          <ac:spMkLst>
            <pc:docMk/>
            <pc:sldMk cId="1974394609" sldId="272"/>
            <ac:spMk id="8" creationId="{27BE176C-8781-5FE1-8E45-454E9ACA23A3}"/>
          </ac:spMkLst>
        </pc:spChg>
        <pc:spChg chg="mod">
          <ac:chgData name="harsha jadhav" userId="a29437009eee553d" providerId="LiveId" clId="{A7261533-38CF-4FD2-A6D5-B144E32327D7}" dt="2024-05-02T13:49:41.986" v="2030" actId="164"/>
          <ac:spMkLst>
            <pc:docMk/>
            <pc:sldMk cId="1974394609" sldId="272"/>
            <ac:spMk id="9" creationId="{2217F9AD-9C1B-2BF5-95E5-E69B95C6F5E2}"/>
          </ac:spMkLst>
        </pc:spChg>
        <pc:spChg chg="mod">
          <ac:chgData name="harsha jadhav" userId="a29437009eee553d" providerId="LiveId" clId="{A7261533-38CF-4FD2-A6D5-B144E32327D7}" dt="2024-05-02T13:49:41.986" v="2030" actId="164"/>
          <ac:spMkLst>
            <pc:docMk/>
            <pc:sldMk cId="1974394609" sldId="272"/>
            <ac:spMk id="11" creationId="{9EE2A5CF-214B-5550-B920-C32902D01DBE}"/>
          </ac:spMkLst>
        </pc:spChg>
        <pc:spChg chg="mod">
          <ac:chgData name="harsha jadhav" userId="a29437009eee553d" providerId="LiveId" clId="{A7261533-38CF-4FD2-A6D5-B144E32327D7}" dt="2024-05-02T13:49:41.986" v="2030" actId="164"/>
          <ac:spMkLst>
            <pc:docMk/>
            <pc:sldMk cId="1974394609" sldId="272"/>
            <ac:spMk id="12" creationId="{C59A9453-4167-D6D1-9F65-5D15832D2D9E}"/>
          </ac:spMkLst>
        </pc:spChg>
        <pc:spChg chg="mod">
          <ac:chgData name="harsha jadhav" userId="a29437009eee553d" providerId="LiveId" clId="{A7261533-38CF-4FD2-A6D5-B144E32327D7}" dt="2024-05-02T13:49:41.986" v="2030" actId="164"/>
          <ac:spMkLst>
            <pc:docMk/>
            <pc:sldMk cId="1974394609" sldId="272"/>
            <ac:spMk id="14" creationId="{970CC082-1E2F-59AB-20F5-B2F076BD8908}"/>
          </ac:spMkLst>
        </pc:spChg>
        <pc:spChg chg="mod">
          <ac:chgData name="harsha jadhav" userId="a29437009eee553d" providerId="LiveId" clId="{A7261533-38CF-4FD2-A6D5-B144E32327D7}" dt="2024-05-02T13:49:41.986" v="2030" actId="164"/>
          <ac:spMkLst>
            <pc:docMk/>
            <pc:sldMk cId="1974394609" sldId="272"/>
            <ac:spMk id="15" creationId="{302FAFA0-FD4F-587C-6FE2-1A34B03F9723}"/>
          </ac:spMkLst>
        </pc:spChg>
        <pc:spChg chg="mod">
          <ac:chgData name="harsha jadhav" userId="a29437009eee553d" providerId="LiveId" clId="{A7261533-38CF-4FD2-A6D5-B144E32327D7}" dt="2024-05-02T13:49:41.986" v="2030" actId="164"/>
          <ac:spMkLst>
            <pc:docMk/>
            <pc:sldMk cId="1974394609" sldId="272"/>
            <ac:spMk id="17" creationId="{18D62525-172D-AD8F-B920-17EAB680E7E7}"/>
          </ac:spMkLst>
        </pc:spChg>
        <pc:spChg chg="mod">
          <ac:chgData name="harsha jadhav" userId="a29437009eee553d" providerId="LiveId" clId="{A7261533-38CF-4FD2-A6D5-B144E32327D7}" dt="2024-05-02T13:49:41.986" v="2030" actId="164"/>
          <ac:spMkLst>
            <pc:docMk/>
            <pc:sldMk cId="1974394609" sldId="272"/>
            <ac:spMk id="18" creationId="{44B96B3F-A8A8-B4B8-EFB1-323010F045B6}"/>
          </ac:spMkLst>
        </pc:spChg>
        <pc:spChg chg="mod">
          <ac:chgData name="harsha jadhav" userId="a29437009eee553d" providerId="LiveId" clId="{A7261533-38CF-4FD2-A6D5-B144E32327D7}" dt="2024-05-02T13:49:41.986" v="2030" actId="164"/>
          <ac:spMkLst>
            <pc:docMk/>
            <pc:sldMk cId="1974394609" sldId="272"/>
            <ac:spMk id="20" creationId="{E0528BD1-3532-86AA-1B9B-0D04E6FEF27D}"/>
          </ac:spMkLst>
        </pc:spChg>
        <pc:spChg chg="mod">
          <ac:chgData name="harsha jadhav" userId="a29437009eee553d" providerId="LiveId" clId="{A7261533-38CF-4FD2-A6D5-B144E32327D7}" dt="2024-05-02T13:49:41.986" v="2030" actId="164"/>
          <ac:spMkLst>
            <pc:docMk/>
            <pc:sldMk cId="1974394609" sldId="272"/>
            <ac:spMk id="21" creationId="{CB98AA84-9573-51E0-2AB0-BDA064EB8A73}"/>
          </ac:spMkLst>
        </pc:spChg>
        <pc:spChg chg="mod">
          <ac:chgData name="harsha jadhav" userId="a29437009eee553d" providerId="LiveId" clId="{A7261533-38CF-4FD2-A6D5-B144E32327D7}" dt="2024-05-02T13:49:41.986" v="2030" actId="164"/>
          <ac:spMkLst>
            <pc:docMk/>
            <pc:sldMk cId="1974394609" sldId="272"/>
            <ac:spMk id="23" creationId="{9111D922-0F70-0A0A-DDCE-828407D0936A}"/>
          </ac:spMkLst>
        </pc:spChg>
        <pc:spChg chg="mod">
          <ac:chgData name="harsha jadhav" userId="a29437009eee553d" providerId="LiveId" clId="{A7261533-38CF-4FD2-A6D5-B144E32327D7}" dt="2024-05-02T13:49:41.986" v="2030" actId="164"/>
          <ac:spMkLst>
            <pc:docMk/>
            <pc:sldMk cId="1974394609" sldId="272"/>
            <ac:spMk id="24" creationId="{9C315269-A65D-36C3-474A-35238BC16232}"/>
          </ac:spMkLst>
        </pc:spChg>
        <pc:grpChg chg="add del mod">
          <ac:chgData name="harsha jadhav" userId="a29437009eee553d" providerId="LiveId" clId="{A7261533-38CF-4FD2-A6D5-B144E32327D7}" dt="2024-05-02T13:49:46.570" v="2041" actId="164"/>
          <ac:grpSpMkLst>
            <pc:docMk/>
            <pc:sldMk cId="1974394609" sldId="272"/>
            <ac:grpSpMk id="6" creationId="{8CCF558B-3E01-8574-A323-5598A1B24F92}"/>
          </ac:grpSpMkLst>
        </pc:grpChg>
        <pc:grpChg chg="add mod">
          <ac:chgData name="harsha jadhav" userId="a29437009eee553d" providerId="LiveId" clId="{A7261533-38CF-4FD2-A6D5-B144E32327D7}" dt="2024-05-02T13:49:45.816" v="2040" actId="1076"/>
          <ac:grpSpMkLst>
            <pc:docMk/>
            <pc:sldMk cId="1974394609" sldId="272"/>
            <ac:grpSpMk id="7" creationId="{31D05A2C-A89C-15F1-3E3F-05BD0C96E906}"/>
          </ac:grpSpMkLst>
        </pc:grpChg>
        <pc:grpChg chg="add mod">
          <ac:chgData name="harsha jadhav" userId="a29437009eee553d" providerId="LiveId" clId="{A7261533-38CF-4FD2-A6D5-B144E32327D7}" dt="2024-05-02T13:49:44.859" v="2038" actId="1076"/>
          <ac:grpSpMkLst>
            <pc:docMk/>
            <pc:sldMk cId="1974394609" sldId="272"/>
            <ac:grpSpMk id="10" creationId="{C7AC149E-5C53-445B-0131-FCA7B12A47FB}"/>
          </ac:grpSpMkLst>
        </pc:grpChg>
        <pc:grpChg chg="add mod">
          <ac:chgData name="harsha jadhav" userId="a29437009eee553d" providerId="LiveId" clId="{A7261533-38CF-4FD2-A6D5-B144E32327D7}" dt="2024-05-02T13:49:44.436" v="2037" actId="1076"/>
          <ac:grpSpMkLst>
            <pc:docMk/>
            <pc:sldMk cId="1974394609" sldId="272"/>
            <ac:grpSpMk id="13" creationId="{9601EB03-A2F1-24AF-13C9-9DA3547520B6}"/>
          </ac:grpSpMkLst>
        </pc:grpChg>
        <pc:grpChg chg="add mod">
          <ac:chgData name="harsha jadhav" userId="a29437009eee553d" providerId="LiveId" clId="{A7261533-38CF-4FD2-A6D5-B144E32327D7}" dt="2024-05-02T13:49:44.059" v="2036" actId="1076"/>
          <ac:grpSpMkLst>
            <pc:docMk/>
            <pc:sldMk cId="1974394609" sldId="272"/>
            <ac:grpSpMk id="16" creationId="{C1E61E9B-6E77-EBDF-A712-C01E6F0965B2}"/>
          </ac:grpSpMkLst>
        </pc:grpChg>
        <pc:grpChg chg="add mod">
          <ac:chgData name="harsha jadhav" userId="a29437009eee553d" providerId="LiveId" clId="{A7261533-38CF-4FD2-A6D5-B144E32327D7}" dt="2024-05-02T13:49:43.474" v="2034" actId="1076"/>
          <ac:grpSpMkLst>
            <pc:docMk/>
            <pc:sldMk cId="1974394609" sldId="272"/>
            <ac:grpSpMk id="19" creationId="{7C0A49D5-E4D6-536C-B2A2-8F28F6B5C063}"/>
          </ac:grpSpMkLst>
        </pc:grpChg>
        <pc:grpChg chg="add mod">
          <ac:chgData name="harsha jadhav" userId="a29437009eee553d" providerId="LiveId" clId="{A7261533-38CF-4FD2-A6D5-B144E32327D7}" dt="2024-05-02T13:49:42.816" v="2032" actId="1076"/>
          <ac:grpSpMkLst>
            <pc:docMk/>
            <pc:sldMk cId="1974394609" sldId="272"/>
            <ac:grpSpMk id="22" creationId="{3579A126-8AC3-9705-170E-DDEC60D20D54}"/>
          </ac:grpSpMkLst>
        </pc:grpChg>
        <pc:grpChg chg="add mod">
          <ac:chgData name="harsha jadhav" userId="a29437009eee553d" providerId="LiveId" clId="{A7261533-38CF-4FD2-A6D5-B144E32327D7}" dt="2024-05-02T13:49:41.986" v="2030" actId="164"/>
          <ac:grpSpMkLst>
            <pc:docMk/>
            <pc:sldMk cId="1974394609" sldId="272"/>
            <ac:grpSpMk id="25" creationId="{509587E5-7390-CB95-AB16-E728258473C2}"/>
          </ac:grpSpMkLst>
        </pc:grpChg>
      </pc:sldChg>
      <pc:sldChg chg="new del">
        <pc:chgData name="harsha jadhav" userId="a29437009eee553d" providerId="LiveId" clId="{A7261533-38CF-4FD2-A6D5-B144E32327D7}" dt="2024-05-02T13:46:00.780" v="1996" actId="2696"/>
        <pc:sldMkLst>
          <pc:docMk/>
          <pc:sldMk cId="367664360" sldId="273"/>
        </pc:sldMkLst>
      </pc:sldChg>
      <pc:sldChg chg="modSp new del mod ord">
        <pc:chgData name="harsha jadhav" userId="a29437009eee553d" providerId="LiveId" clId="{A7261533-38CF-4FD2-A6D5-B144E32327D7}" dt="2024-05-07T05:57:04.702" v="2491" actId="680"/>
        <pc:sldMkLst>
          <pc:docMk/>
          <pc:sldMk cId="544819700" sldId="273"/>
        </pc:sldMkLst>
        <pc:spChg chg="mod">
          <ac:chgData name="harsha jadhav" userId="a29437009eee553d" providerId="LiveId" clId="{A7261533-38CF-4FD2-A6D5-B144E32327D7}" dt="2024-05-07T05:57:03.368" v="2490" actId="1076"/>
          <ac:spMkLst>
            <pc:docMk/>
            <pc:sldMk cId="544819700" sldId="273"/>
            <ac:spMk id="2" creationId="{A2958A63-FE2E-4CB2-B7B4-B47465DFB9C9}"/>
          </ac:spMkLst>
        </pc:spChg>
      </pc:sldChg>
      <pc:sldMasterChg chg="add addSldLayout">
        <pc:chgData name="harsha jadhav" userId="a29437009eee553d" providerId="LiveId" clId="{A7261533-38CF-4FD2-A6D5-B144E32327D7}" dt="2024-04-30T15:58:17.531" v="512"/>
        <pc:sldMasterMkLst>
          <pc:docMk/>
          <pc:sldMasterMk cId="1679508059" sldId="2147483661"/>
        </pc:sldMasterMkLst>
        <pc:sldLayoutChg chg="add">
          <pc:chgData name="harsha jadhav" userId="a29437009eee553d" providerId="LiveId" clId="{A7261533-38CF-4FD2-A6D5-B144E32327D7}" dt="2024-04-30T15:58:17.531" v="512"/>
          <pc:sldLayoutMkLst>
            <pc:docMk/>
            <pc:sldMasterMk cId="1679508059" sldId="2147483661"/>
            <pc:sldLayoutMk cId="2824232365" sldId="2147483660"/>
          </pc:sldLayoutMkLst>
        </pc:sldLayoutChg>
        <pc:sldLayoutChg chg="add">
          <pc:chgData name="harsha jadhav" userId="a29437009eee553d" providerId="LiveId" clId="{A7261533-38CF-4FD2-A6D5-B144E32327D7}" dt="2024-04-30T15:58:17.531" v="512"/>
          <pc:sldLayoutMkLst>
            <pc:docMk/>
            <pc:sldMasterMk cId="1679508059" sldId="2147483661"/>
            <pc:sldLayoutMk cId="4172760368" sldId="2147483662"/>
          </pc:sldLayoutMkLst>
        </pc:sldLayoutChg>
        <pc:sldLayoutChg chg="add">
          <pc:chgData name="harsha jadhav" userId="a29437009eee553d" providerId="LiveId" clId="{A7261533-38CF-4FD2-A6D5-B144E32327D7}" dt="2024-04-30T15:58:17.531" v="512"/>
          <pc:sldLayoutMkLst>
            <pc:docMk/>
            <pc:sldMasterMk cId="1679508059" sldId="2147483661"/>
            <pc:sldLayoutMk cId="1848048577" sldId="2147483664"/>
          </pc:sldLayoutMkLst>
        </pc:sldLayoutChg>
        <pc:sldLayoutChg chg="add">
          <pc:chgData name="harsha jadhav" userId="a29437009eee553d" providerId="LiveId" clId="{A7261533-38CF-4FD2-A6D5-B144E32327D7}" dt="2024-04-30T15:58:17.531" v="512"/>
          <pc:sldLayoutMkLst>
            <pc:docMk/>
            <pc:sldMasterMk cId="1679508059" sldId="2147483661"/>
            <pc:sldLayoutMk cId="1245389909" sldId="2147483665"/>
          </pc:sldLayoutMkLst>
        </pc:sldLayoutChg>
        <pc:sldLayoutChg chg="add">
          <pc:chgData name="harsha jadhav" userId="a29437009eee553d" providerId="LiveId" clId="{A7261533-38CF-4FD2-A6D5-B144E32327D7}" dt="2024-04-30T15:58:17.531" v="512"/>
          <pc:sldLayoutMkLst>
            <pc:docMk/>
            <pc:sldMasterMk cId="1679508059" sldId="2147483661"/>
            <pc:sldLayoutMk cId="919352225" sldId="2147483666"/>
          </pc:sldLayoutMkLst>
        </pc:sldLayoutChg>
        <pc:sldLayoutChg chg="add">
          <pc:chgData name="harsha jadhav" userId="a29437009eee553d" providerId="LiveId" clId="{A7261533-38CF-4FD2-A6D5-B144E32327D7}" dt="2024-04-30T15:58:17.531" v="512"/>
          <pc:sldLayoutMkLst>
            <pc:docMk/>
            <pc:sldMasterMk cId="1679508059" sldId="2147483661"/>
            <pc:sldLayoutMk cId="1404326330" sldId="2147483667"/>
          </pc:sldLayoutMkLst>
        </pc:sldLayoutChg>
        <pc:sldLayoutChg chg="add">
          <pc:chgData name="harsha jadhav" userId="a29437009eee553d" providerId="LiveId" clId="{A7261533-38CF-4FD2-A6D5-B144E32327D7}" dt="2024-04-30T15:58:17.531" v="512"/>
          <pc:sldLayoutMkLst>
            <pc:docMk/>
            <pc:sldMasterMk cId="1679508059" sldId="2147483661"/>
            <pc:sldLayoutMk cId="464081889" sldId="2147483668"/>
          </pc:sldLayoutMkLst>
        </pc:sldLayoutChg>
        <pc:sldLayoutChg chg="add">
          <pc:chgData name="harsha jadhav" userId="a29437009eee553d" providerId="LiveId" clId="{A7261533-38CF-4FD2-A6D5-B144E32327D7}" dt="2024-04-30T15:58:17.531" v="512"/>
          <pc:sldLayoutMkLst>
            <pc:docMk/>
            <pc:sldMasterMk cId="1679508059" sldId="2147483661"/>
            <pc:sldLayoutMk cId="2461991912" sldId="2147483669"/>
          </pc:sldLayoutMkLst>
        </pc:sldLayoutChg>
        <pc:sldLayoutChg chg="add">
          <pc:chgData name="harsha jadhav" userId="a29437009eee553d" providerId="LiveId" clId="{A7261533-38CF-4FD2-A6D5-B144E32327D7}" dt="2024-04-30T15:58:17.531" v="512"/>
          <pc:sldLayoutMkLst>
            <pc:docMk/>
            <pc:sldMasterMk cId="1679508059" sldId="2147483661"/>
            <pc:sldLayoutMk cId="1712659131" sldId="2147483670"/>
          </pc:sldLayoutMkLst>
        </pc:sldLayoutChg>
        <pc:sldLayoutChg chg="add">
          <pc:chgData name="harsha jadhav" userId="a29437009eee553d" providerId="LiveId" clId="{A7261533-38CF-4FD2-A6D5-B144E32327D7}" dt="2024-04-30T15:58:17.531" v="512"/>
          <pc:sldLayoutMkLst>
            <pc:docMk/>
            <pc:sldMasterMk cId="1679508059" sldId="2147483661"/>
            <pc:sldLayoutMk cId="1602002997" sldId="2147483671"/>
          </pc:sldLayoutMkLst>
        </pc:sldLayoutChg>
        <pc:sldLayoutChg chg="add">
          <pc:chgData name="harsha jadhav" userId="a29437009eee553d" providerId="LiveId" clId="{A7261533-38CF-4FD2-A6D5-B144E32327D7}" dt="2024-04-30T15:58:17.531" v="512"/>
          <pc:sldLayoutMkLst>
            <pc:docMk/>
            <pc:sldMasterMk cId="1679508059" sldId="2147483661"/>
            <pc:sldLayoutMk cId="630785607" sldId="2147483672"/>
          </pc:sldLayoutMkLst>
        </pc:sldLayoutChg>
        <pc:sldLayoutChg chg="add">
          <pc:chgData name="harsha jadhav" userId="a29437009eee553d" providerId="LiveId" clId="{A7261533-38CF-4FD2-A6D5-B144E32327D7}" dt="2024-04-30T15:58:17.531" v="512"/>
          <pc:sldLayoutMkLst>
            <pc:docMk/>
            <pc:sldMasterMk cId="1679508059" sldId="2147483661"/>
            <pc:sldLayoutMk cId="1911048288" sldId="2147483673"/>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68666B-80B7-5FA5-FC9F-2F928A26B010}"/>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2404343"/>
            <a:ext cx="5181600" cy="1325563"/>
          </a:xfrm>
        </p:spPr>
        <p:txBody>
          <a:bodyPr>
            <a:noAutofit/>
          </a:bodyPr>
          <a:lstStyle>
            <a:lvl1pPr>
              <a:defRPr sz="4800">
                <a:latin typeface="Poppins" pitchFamily="2" charset="77"/>
                <a:cs typeface="Poppins" pitchFamily="2" charset="77"/>
              </a:defRPr>
            </a:lvl1pPr>
          </a:lstStyle>
          <a:p>
            <a:r>
              <a:rPr lang="en-US" dirty="0"/>
              <a:t>Click to edit Master title style</a:t>
            </a:r>
          </a:p>
        </p:txBody>
      </p:sp>
      <p:sp>
        <p:nvSpPr>
          <p:cNvPr id="9" name="Picture Placeholder 8">
            <a:extLst>
              <a:ext uri="{FF2B5EF4-FFF2-40B4-BE49-F238E27FC236}">
                <a16:creationId xmlns:a16="http://schemas.microsoft.com/office/drawing/2014/main" id="{BA87BAAC-9384-2363-2089-821720F16DD3}"/>
              </a:ext>
            </a:extLst>
          </p:cNvPr>
          <p:cNvSpPr>
            <a:spLocks noGrp="1"/>
          </p:cNvSpPr>
          <p:nvPr>
            <p:ph type="pic" sz="quarter" idx="13"/>
          </p:nvPr>
        </p:nvSpPr>
        <p:spPr>
          <a:xfrm>
            <a:off x="7239000" y="1485900"/>
            <a:ext cx="3657600" cy="4457700"/>
          </a:xfrm>
        </p:spPr>
        <p:txBody>
          <a:bodyPr/>
          <a:lstStyle/>
          <a:p>
            <a:endParaRPr lang="en-US" dirty="0"/>
          </a:p>
        </p:txBody>
      </p:sp>
      <p:cxnSp>
        <p:nvCxnSpPr>
          <p:cNvPr id="11" name="Straight Connector 10">
            <a:extLst>
              <a:ext uri="{FF2B5EF4-FFF2-40B4-BE49-F238E27FC236}">
                <a16:creationId xmlns:a16="http://schemas.microsoft.com/office/drawing/2014/main" id="{0CA0C2D1-06AD-3620-044D-2EAE71AC87AC}"/>
              </a:ext>
            </a:extLst>
          </p:cNvPr>
          <p:cNvCxnSpPr/>
          <p:nvPr userDrawn="1"/>
        </p:nvCxnSpPr>
        <p:spPr>
          <a:xfrm>
            <a:off x="1638300" y="571500"/>
            <a:ext cx="4267200"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60C99D5D-5452-4897-02A9-A1B32F0BE968}"/>
              </a:ext>
            </a:extLst>
          </p:cNvPr>
          <p:cNvCxnSpPr/>
          <p:nvPr userDrawn="1"/>
        </p:nvCxnSpPr>
        <p:spPr>
          <a:xfrm>
            <a:off x="10096500" y="571500"/>
            <a:ext cx="1259359"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914400" y="571500"/>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914400" y="658586"/>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17" name="Text Placeholder 16">
            <a:extLst>
              <a:ext uri="{FF2B5EF4-FFF2-40B4-BE49-F238E27FC236}">
                <a16:creationId xmlns:a16="http://schemas.microsoft.com/office/drawing/2014/main" id="{003331A5-D35A-E699-E3EA-6035EB0DCD16}"/>
              </a:ext>
            </a:extLst>
          </p:cNvPr>
          <p:cNvSpPr>
            <a:spLocks noGrp="1"/>
          </p:cNvSpPr>
          <p:nvPr>
            <p:ph type="body" sz="quarter" idx="14"/>
          </p:nvPr>
        </p:nvSpPr>
        <p:spPr>
          <a:xfrm>
            <a:off x="1066800" y="5185232"/>
            <a:ext cx="2971800" cy="365126"/>
          </a:xfrm>
        </p:spPr>
        <p:txBody>
          <a:bodyPr>
            <a:normAutofit/>
          </a:bodyPr>
          <a:lstStyle>
            <a:lvl1pPr marL="0" indent="0">
              <a:buNone/>
              <a:defRPr sz="180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
        <p:nvSpPr>
          <p:cNvPr id="18" name="Text Placeholder 16">
            <a:extLst>
              <a:ext uri="{FF2B5EF4-FFF2-40B4-BE49-F238E27FC236}">
                <a16:creationId xmlns:a16="http://schemas.microsoft.com/office/drawing/2014/main" id="{442CA476-8654-0542-5C0B-4F439516AF31}"/>
              </a:ext>
            </a:extLst>
          </p:cNvPr>
          <p:cNvSpPr>
            <a:spLocks noGrp="1"/>
          </p:cNvSpPr>
          <p:nvPr>
            <p:ph type="body" sz="quarter" idx="15"/>
          </p:nvPr>
        </p:nvSpPr>
        <p:spPr>
          <a:xfrm>
            <a:off x="1066800" y="5588228"/>
            <a:ext cx="2971800" cy="365126"/>
          </a:xfrm>
        </p:spPr>
        <p:txBody>
          <a:bodyPr>
            <a:noAutofit/>
          </a:bodyPr>
          <a:lstStyle>
            <a:lvl1pPr marL="0" indent="0">
              <a:buNone/>
              <a:defRPr sz="2000">
                <a:solidFill>
                  <a:schemeClr val="tx1">
                    <a:lumMod val="85000"/>
                    <a:lumOff val="1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Tree>
    <p:extLst>
      <p:ext uri="{BB962C8B-B14F-4D97-AF65-F5344CB8AC3E}">
        <p14:creationId xmlns:p14="http://schemas.microsoft.com/office/powerpoint/2010/main" val="4172760368"/>
      </p:ext>
    </p:extLst>
  </p:cSld>
  <p:clrMapOvr>
    <a:masterClrMapping/>
  </p:clrMapOvr>
  <p:extLst>
    <p:ext uri="{DCECCB84-F9BA-43D5-87BE-67443E8EF086}">
      <p15:sldGuideLst xmlns:p15="http://schemas.microsoft.com/office/powerpoint/2012/main">
        <p15:guide id="1" orient="horz" pos="936">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672">
          <p15:clr>
            <a:srgbClr val="FBAE40"/>
          </p15:clr>
        </p15:guide>
        <p15:guide id="9" pos="3720">
          <p15:clr>
            <a:srgbClr val="FBAE40"/>
          </p15:clr>
        </p15:guide>
        <p15:guide id="10" pos="6360">
          <p15:clr>
            <a:srgbClr val="FBAE40"/>
          </p15:clr>
        </p15:guide>
        <p15:guide id="11" pos="715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960C-86A7-6728-9263-973B76A8FD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2659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20029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68666B-80B7-5FA5-FC9F-2F928A26B010}"/>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2404343"/>
            <a:ext cx="5181600" cy="1325563"/>
          </a:xfrm>
        </p:spPr>
        <p:txBody>
          <a:bodyPr>
            <a:noAutofit/>
          </a:bodyPr>
          <a:lstStyle>
            <a:lvl1pPr>
              <a:defRPr sz="4800">
                <a:latin typeface="Poppins" pitchFamily="2" charset="77"/>
                <a:cs typeface="Poppins" pitchFamily="2" charset="77"/>
              </a:defRPr>
            </a:lvl1pPr>
          </a:lstStyle>
          <a:p>
            <a:r>
              <a:rPr lang="en-US" dirty="0"/>
              <a:t>Click to edit Master title style</a:t>
            </a:r>
          </a:p>
        </p:txBody>
      </p:sp>
      <p:sp>
        <p:nvSpPr>
          <p:cNvPr id="9" name="Picture Placeholder 8">
            <a:extLst>
              <a:ext uri="{FF2B5EF4-FFF2-40B4-BE49-F238E27FC236}">
                <a16:creationId xmlns:a16="http://schemas.microsoft.com/office/drawing/2014/main" id="{BA87BAAC-9384-2363-2089-821720F16DD3}"/>
              </a:ext>
            </a:extLst>
          </p:cNvPr>
          <p:cNvSpPr>
            <a:spLocks noGrp="1"/>
          </p:cNvSpPr>
          <p:nvPr>
            <p:ph type="pic" sz="quarter" idx="13"/>
          </p:nvPr>
        </p:nvSpPr>
        <p:spPr>
          <a:xfrm>
            <a:off x="7239000" y="1485900"/>
            <a:ext cx="3657600" cy="4457700"/>
          </a:xfrm>
        </p:spPr>
        <p:txBody>
          <a:bodyPr/>
          <a:lstStyle/>
          <a:p>
            <a:endParaRPr lang="en-US" dirty="0"/>
          </a:p>
        </p:txBody>
      </p:sp>
      <p:cxnSp>
        <p:nvCxnSpPr>
          <p:cNvPr id="11" name="Straight Connector 10">
            <a:extLst>
              <a:ext uri="{FF2B5EF4-FFF2-40B4-BE49-F238E27FC236}">
                <a16:creationId xmlns:a16="http://schemas.microsoft.com/office/drawing/2014/main" id="{0CA0C2D1-06AD-3620-044D-2EAE71AC87AC}"/>
              </a:ext>
            </a:extLst>
          </p:cNvPr>
          <p:cNvCxnSpPr/>
          <p:nvPr userDrawn="1"/>
        </p:nvCxnSpPr>
        <p:spPr>
          <a:xfrm>
            <a:off x="1638300" y="571500"/>
            <a:ext cx="4267200"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60C99D5D-5452-4897-02A9-A1B32F0BE968}"/>
              </a:ext>
            </a:extLst>
          </p:cNvPr>
          <p:cNvCxnSpPr/>
          <p:nvPr userDrawn="1"/>
        </p:nvCxnSpPr>
        <p:spPr>
          <a:xfrm>
            <a:off x="10096500" y="571500"/>
            <a:ext cx="1259359"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914400" y="571500"/>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914400" y="658586"/>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17" name="Text Placeholder 16">
            <a:extLst>
              <a:ext uri="{FF2B5EF4-FFF2-40B4-BE49-F238E27FC236}">
                <a16:creationId xmlns:a16="http://schemas.microsoft.com/office/drawing/2014/main" id="{003331A5-D35A-E699-E3EA-6035EB0DCD16}"/>
              </a:ext>
            </a:extLst>
          </p:cNvPr>
          <p:cNvSpPr>
            <a:spLocks noGrp="1"/>
          </p:cNvSpPr>
          <p:nvPr>
            <p:ph type="body" sz="quarter" idx="14"/>
          </p:nvPr>
        </p:nvSpPr>
        <p:spPr>
          <a:xfrm>
            <a:off x="1066800" y="5185232"/>
            <a:ext cx="2971800" cy="365126"/>
          </a:xfrm>
        </p:spPr>
        <p:txBody>
          <a:bodyPr>
            <a:normAutofit/>
          </a:bodyPr>
          <a:lstStyle>
            <a:lvl1pPr marL="0" indent="0">
              <a:buNone/>
              <a:defRPr sz="180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
        <p:nvSpPr>
          <p:cNvPr id="18" name="Text Placeholder 16">
            <a:extLst>
              <a:ext uri="{FF2B5EF4-FFF2-40B4-BE49-F238E27FC236}">
                <a16:creationId xmlns:a16="http://schemas.microsoft.com/office/drawing/2014/main" id="{442CA476-8654-0542-5C0B-4F439516AF31}"/>
              </a:ext>
            </a:extLst>
          </p:cNvPr>
          <p:cNvSpPr>
            <a:spLocks noGrp="1"/>
          </p:cNvSpPr>
          <p:nvPr>
            <p:ph type="body" sz="quarter" idx="15"/>
          </p:nvPr>
        </p:nvSpPr>
        <p:spPr>
          <a:xfrm>
            <a:off x="1066800" y="5588228"/>
            <a:ext cx="2971800" cy="365126"/>
          </a:xfrm>
        </p:spPr>
        <p:txBody>
          <a:bodyPr>
            <a:noAutofit/>
          </a:bodyPr>
          <a:lstStyle>
            <a:lvl1pPr marL="0" indent="0">
              <a:buNone/>
              <a:defRPr sz="2000">
                <a:solidFill>
                  <a:schemeClr val="tx1">
                    <a:lumMod val="85000"/>
                    <a:lumOff val="1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Tree>
    <p:extLst>
      <p:ext uri="{BB962C8B-B14F-4D97-AF65-F5344CB8AC3E}">
        <p14:creationId xmlns:p14="http://schemas.microsoft.com/office/powerpoint/2010/main" val="2824232365"/>
      </p:ext>
    </p:extLst>
  </p:cSld>
  <p:clrMapOvr>
    <a:masterClrMapping/>
  </p:clrMapOvr>
  <p:extLst>
    <p:ext uri="{DCECCB84-F9BA-43D5-87BE-67443E8EF086}">
      <p15:sldGuideLst xmlns:p15="http://schemas.microsoft.com/office/powerpoint/2012/main">
        <p15:guide id="1" orient="horz" pos="936">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672">
          <p15:clr>
            <a:srgbClr val="FBAE40"/>
          </p15:clr>
        </p15:guide>
        <p15:guide id="9" pos="3720">
          <p15:clr>
            <a:srgbClr val="FBAE40"/>
          </p15:clr>
        </p15:guide>
        <p15:guide id="10" pos="6360">
          <p15:clr>
            <a:srgbClr val="FBAE40"/>
          </p15:clr>
        </p15:guide>
        <p15:guide id="11" pos="715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9B37370-36D8-4E99-BB12-D29745A103B1}" type="datetimeFigureOut">
              <a:rPr lang="en-IN" smtClean="0"/>
              <a:t>07-05-2024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0FA305E-EBF0-4CC8-AD8D-06CBCD94E85F}" type="slidenum">
              <a:rPr lang="en-IN" smtClean="0"/>
              <a:t>‹#›</a:t>
            </a:fld>
            <a:endParaRPr lang="en-IN" dirty="0"/>
          </a:p>
        </p:txBody>
      </p:sp>
    </p:spTree>
    <p:extLst>
      <p:ext uri="{BB962C8B-B14F-4D97-AF65-F5344CB8AC3E}">
        <p14:creationId xmlns:p14="http://schemas.microsoft.com/office/powerpoint/2010/main" val="36808150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B37370-36D8-4E99-BB12-D29745A103B1}" type="datetimeFigureOut">
              <a:rPr lang="en-IN" smtClean="0"/>
              <a:t>07-05-2024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0FA305E-EBF0-4CC8-AD8D-06CBCD94E85F}" type="slidenum">
              <a:rPr lang="en-IN" smtClean="0"/>
              <a:t>‹#›</a:t>
            </a:fld>
            <a:endParaRPr lang="en-IN" dirty="0"/>
          </a:p>
        </p:txBody>
      </p:sp>
    </p:spTree>
    <p:extLst>
      <p:ext uri="{BB962C8B-B14F-4D97-AF65-F5344CB8AC3E}">
        <p14:creationId xmlns:p14="http://schemas.microsoft.com/office/powerpoint/2010/main" val="15602046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B37370-36D8-4E99-BB12-D29745A103B1}" type="datetimeFigureOut">
              <a:rPr lang="en-IN" smtClean="0"/>
              <a:t>07-05-2024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0FA305E-EBF0-4CC8-AD8D-06CBCD94E85F}" type="slidenum">
              <a:rPr lang="en-IN" smtClean="0"/>
              <a:t>‹#›</a:t>
            </a:fld>
            <a:endParaRPr lang="en-IN" dirty="0"/>
          </a:p>
        </p:txBody>
      </p:sp>
    </p:spTree>
    <p:extLst>
      <p:ext uri="{BB962C8B-B14F-4D97-AF65-F5344CB8AC3E}">
        <p14:creationId xmlns:p14="http://schemas.microsoft.com/office/powerpoint/2010/main" val="16426015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9B37370-36D8-4E99-BB12-D29745A103B1}" type="datetimeFigureOut">
              <a:rPr lang="en-IN" smtClean="0"/>
              <a:t>07-05-2024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0FA305E-EBF0-4CC8-AD8D-06CBCD94E85F}" type="slidenum">
              <a:rPr lang="en-IN" smtClean="0"/>
              <a:t>‹#›</a:t>
            </a:fld>
            <a:endParaRPr lang="en-IN" dirty="0"/>
          </a:p>
        </p:txBody>
      </p:sp>
    </p:spTree>
    <p:extLst>
      <p:ext uri="{BB962C8B-B14F-4D97-AF65-F5344CB8AC3E}">
        <p14:creationId xmlns:p14="http://schemas.microsoft.com/office/powerpoint/2010/main" val="18272613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9B37370-36D8-4E99-BB12-D29745A103B1}" type="datetimeFigureOut">
              <a:rPr lang="en-IN" smtClean="0"/>
              <a:t>07-05-2024</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40FA305E-EBF0-4CC8-AD8D-06CBCD94E85F}" type="slidenum">
              <a:rPr lang="en-IN" smtClean="0"/>
              <a:t>‹#›</a:t>
            </a:fld>
            <a:endParaRPr lang="en-IN" dirty="0"/>
          </a:p>
        </p:txBody>
      </p:sp>
    </p:spTree>
    <p:extLst>
      <p:ext uri="{BB962C8B-B14F-4D97-AF65-F5344CB8AC3E}">
        <p14:creationId xmlns:p14="http://schemas.microsoft.com/office/powerpoint/2010/main" val="8153601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9B37370-36D8-4E99-BB12-D29745A103B1}" type="datetimeFigureOut">
              <a:rPr lang="en-IN" smtClean="0"/>
              <a:t>07-05-2024</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40FA305E-EBF0-4CC8-AD8D-06CBCD94E85F}" type="slidenum">
              <a:rPr lang="en-IN" smtClean="0"/>
              <a:t>‹#›</a:t>
            </a:fld>
            <a:endParaRPr lang="en-IN" dirty="0"/>
          </a:p>
        </p:txBody>
      </p:sp>
    </p:spTree>
    <p:extLst>
      <p:ext uri="{BB962C8B-B14F-4D97-AF65-F5344CB8AC3E}">
        <p14:creationId xmlns:p14="http://schemas.microsoft.com/office/powerpoint/2010/main" val="21436745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B37370-36D8-4E99-BB12-D29745A103B1}" type="datetimeFigureOut">
              <a:rPr lang="en-IN" smtClean="0"/>
              <a:t>07-05-2024</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40FA305E-EBF0-4CC8-AD8D-06CBCD94E85F}" type="slidenum">
              <a:rPr lang="en-IN" smtClean="0"/>
              <a:t>‹#›</a:t>
            </a:fld>
            <a:endParaRPr lang="en-IN" dirty="0"/>
          </a:p>
        </p:txBody>
      </p:sp>
    </p:spTree>
    <p:extLst>
      <p:ext uri="{BB962C8B-B14F-4D97-AF65-F5344CB8AC3E}">
        <p14:creationId xmlns:p14="http://schemas.microsoft.com/office/powerpoint/2010/main" val="4086166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B735EAF-8052-DDCD-6CEC-D825479BEFD3}"/>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4499428" y="796698"/>
            <a:ext cx="6854371"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7" name="Picture Placeholder 6">
            <a:extLst>
              <a:ext uri="{FF2B5EF4-FFF2-40B4-BE49-F238E27FC236}">
                <a16:creationId xmlns:a16="http://schemas.microsoft.com/office/drawing/2014/main" id="{DCB9F921-8097-7740-47FD-1905F9FE448C}"/>
              </a:ext>
            </a:extLst>
          </p:cNvPr>
          <p:cNvSpPr>
            <a:spLocks noGrp="1"/>
          </p:cNvSpPr>
          <p:nvPr>
            <p:ph type="pic" sz="quarter" idx="19"/>
          </p:nvPr>
        </p:nvSpPr>
        <p:spPr>
          <a:xfrm>
            <a:off x="0" y="0"/>
            <a:ext cx="4354513" cy="6858000"/>
          </a:xfrm>
        </p:spPr>
        <p:txBody>
          <a:bodyPr/>
          <a:lstStyle/>
          <a:p>
            <a:endParaRPr lang="en-US" dirty="0"/>
          </a:p>
        </p:txBody>
      </p:sp>
      <p:sp>
        <p:nvSpPr>
          <p:cNvPr id="9" name="Text Placeholder 7">
            <a:extLst>
              <a:ext uri="{FF2B5EF4-FFF2-40B4-BE49-F238E27FC236}">
                <a16:creationId xmlns:a16="http://schemas.microsoft.com/office/drawing/2014/main" id="{DEBCBD63-480F-D96C-B0DF-94EF264BA08C}"/>
              </a:ext>
            </a:extLst>
          </p:cNvPr>
          <p:cNvSpPr>
            <a:spLocks noGrp="1"/>
          </p:cNvSpPr>
          <p:nvPr>
            <p:ph type="body" sz="quarter" idx="21"/>
          </p:nvPr>
        </p:nvSpPr>
        <p:spPr>
          <a:xfrm>
            <a:off x="8280716" y="2676257"/>
            <a:ext cx="2917371" cy="743178"/>
          </a:xfrm>
        </p:spPr>
        <p:txBody>
          <a:bodyPr anchor="b" anchorCtr="0">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23F1D198-945D-C96D-60E9-C0AEC5E296ED}"/>
              </a:ext>
            </a:extLst>
          </p:cNvPr>
          <p:cNvSpPr>
            <a:spLocks noGrp="1"/>
          </p:cNvSpPr>
          <p:nvPr>
            <p:ph type="body" sz="quarter" idx="17"/>
          </p:nvPr>
        </p:nvSpPr>
        <p:spPr>
          <a:xfrm>
            <a:off x="8280717" y="389046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3" name="Text Placeholder 7">
            <a:extLst>
              <a:ext uri="{FF2B5EF4-FFF2-40B4-BE49-F238E27FC236}">
                <a16:creationId xmlns:a16="http://schemas.microsoft.com/office/drawing/2014/main" id="{BDCD9B2A-F0BB-F9DB-CC75-2EC1683475F8}"/>
              </a:ext>
            </a:extLst>
          </p:cNvPr>
          <p:cNvSpPr>
            <a:spLocks noGrp="1"/>
          </p:cNvSpPr>
          <p:nvPr>
            <p:ph type="body" sz="quarter" idx="18"/>
          </p:nvPr>
        </p:nvSpPr>
        <p:spPr>
          <a:xfrm>
            <a:off x="4495800" y="389046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12">
            <a:extLst>
              <a:ext uri="{FF2B5EF4-FFF2-40B4-BE49-F238E27FC236}">
                <a16:creationId xmlns:a16="http://schemas.microsoft.com/office/drawing/2014/main" id="{68651C4C-4AD1-19DA-CC78-BEC58707B5AD}"/>
              </a:ext>
            </a:extLst>
          </p:cNvPr>
          <p:cNvSpPr>
            <a:spLocks noGrp="1"/>
          </p:cNvSpPr>
          <p:nvPr>
            <p:ph type="body" sz="quarter" idx="20"/>
          </p:nvPr>
        </p:nvSpPr>
        <p:spPr>
          <a:xfrm>
            <a:off x="8902700" y="6573838"/>
            <a:ext cx="2870200" cy="284162"/>
          </a:xfrm>
        </p:spPr>
        <p:txBody>
          <a:bodyPr>
            <a:noAutofit/>
          </a:bodyPr>
          <a:lstStyle>
            <a:lvl1pPr marL="0" indent="0" algn="r">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
        <p:nvSpPr>
          <p:cNvPr id="3" name="Text Placeholder 7">
            <a:extLst>
              <a:ext uri="{FF2B5EF4-FFF2-40B4-BE49-F238E27FC236}">
                <a16:creationId xmlns:a16="http://schemas.microsoft.com/office/drawing/2014/main" id="{12271BA1-38C2-A7FE-AC76-8EC49BFBBE35}"/>
              </a:ext>
            </a:extLst>
          </p:cNvPr>
          <p:cNvSpPr>
            <a:spLocks noGrp="1"/>
          </p:cNvSpPr>
          <p:nvPr>
            <p:ph type="body" sz="quarter" idx="22"/>
          </p:nvPr>
        </p:nvSpPr>
        <p:spPr>
          <a:xfrm>
            <a:off x="4495800" y="2676257"/>
            <a:ext cx="2917371" cy="743178"/>
          </a:xfrm>
        </p:spPr>
        <p:txBody>
          <a:bodyPr anchor="b" anchorCtr="0">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630785607"/>
      </p:ext>
    </p:extLst>
  </p:cSld>
  <p:clrMapOvr>
    <a:masterClrMapping/>
  </p:clrMapOvr>
  <p:extLst>
    <p:ext uri="{DCECCB84-F9BA-43D5-87BE-67443E8EF086}">
      <p15:sldGuideLst xmlns:p15="http://schemas.microsoft.com/office/powerpoint/2012/main">
        <p15:guide id="1" orient="horz" pos="840">
          <p15:clr>
            <a:srgbClr val="FBAE40"/>
          </p15:clr>
        </p15:guide>
        <p15:guide id="2" pos="2832">
          <p15:clr>
            <a:srgbClr val="FBAE40"/>
          </p15:clr>
        </p15:guide>
        <p15:guide id="3" orient="horz" pos="3744">
          <p15:clr>
            <a:srgbClr val="FBAE40"/>
          </p15:clr>
        </p15:guide>
        <p15:guide id="4" pos="6864">
          <p15:clr>
            <a:srgbClr val="FBAE40"/>
          </p15:clr>
        </p15:guide>
        <p15:guide id="5" pos="4560">
          <p15:clr>
            <a:srgbClr val="FBAE40"/>
          </p15:clr>
        </p15:guide>
        <p15:guide id="6" orient="horz" pos="1704">
          <p15:clr>
            <a:srgbClr val="FBAE40"/>
          </p15:clr>
        </p15:guide>
        <p15:guide id="7" orient="horz" pos="360">
          <p15:clr>
            <a:srgbClr val="FBAE40"/>
          </p15:clr>
        </p15:guide>
        <p15:guide id="9" pos="3720">
          <p15:clr>
            <a:srgbClr val="FBAE40"/>
          </p15:clr>
        </p15:guide>
        <p15:guide id="10" pos="6360">
          <p15:clr>
            <a:srgbClr val="FBAE40"/>
          </p15:clr>
        </p15:guide>
        <p15:guide id="11" pos="7152">
          <p15:clr>
            <a:srgbClr val="FBAE40"/>
          </p15:clr>
        </p15:guide>
        <p15:guide id="12" pos="2952">
          <p15:clr>
            <a:srgbClr val="FBAE40"/>
          </p15:clr>
        </p15:guide>
        <p15:guide id="13" pos="7056">
          <p15:clr>
            <a:srgbClr val="FBAE40"/>
          </p15:clr>
        </p15:guide>
        <p15:guide id="14" orient="horz" pos="244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9B37370-36D8-4E99-BB12-D29745A103B1}" type="datetimeFigureOut">
              <a:rPr lang="en-IN" smtClean="0"/>
              <a:t>07-05-2024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0FA305E-EBF0-4CC8-AD8D-06CBCD94E85F}" type="slidenum">
              <a:rPr lang="en-IN" smtClean="0"/>
              <a:t>‹#›</a:t>
            </a:fld>
            <a:endParaRPr lang="en-IN" dirty="0"/>
          </a:p>
        </p:txBody>
      </p:sp>
    </p:spTree>
    <p:extLst>
      <p:ext uri="{BB962C8B-B14F-4D97-AF65-F5344CB8AC3E}">
        <p14:creationId xmlns:p14="http://schemas.microsoft.com/office/powerpoint/2010/main" val="39993039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0FA305E-EBF0-4CC8-AD8D-06CBCD94E85F}" type="slidenum">
              <a:rPr lang="en-IN" smtClean="0"/>
              <a:t>‹#›</a:t>
            </a:fld>
            <a:endParaRPr lang="en-IN" dirty="0"/>
          </a:p>
        </p:txBody>
      </p:sp>
      <p:sp>
        <p:nvSpPr>
          <p:cNvPr id="5" name="Date Placeholder 4"/>
          <p:cNvSpPr>
            <a:spLocks noGrp="1"/>
          </p:cNvSpPr>
          <p:nvPr>
            <p:ph type="dt" sz="half" idx="10"/>
          </p:nvPr>
        </p:nvSpPr>
        <p:spPr/>
        <p:txBody>
          <a:bodyPr/>
          <a:lstStyle/>
          <a:p>
            <a:fld id="{B9B37370-36D8-4E99-BB12-D29745A103B1}" type="datetimeFigureOut">
              <a:rPr lang="en-IN" smtClean="0"/>
              <a:t>07-05-2024</a:t>
            </a:fld>
            <a:endParaRPr lang="en-IN" dirty="0"/>
          </a:p>
        </p:txBody>
      </p:sp>
    </p:spTree>
    <p:extLst>
      <p:ext uri="{BB962C8B-B14F-4D97-AF65-F5344CB8AC3E}">
        <p14:creationId xmlns:p14="http://schemas.microsoft.com/office/powerpoint/2010/main" val="14987933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0812C0-D4F0-C345-96B4-1E8B918506AC}" type="datetimeFigureOut">
              <a:rPr lang="en-US" smtClean="0"/>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A9709E4-652E-524A-8D35-CF602AA44AAA}" type="slidenum">
              <a:rPr lang="en-US" smtClean="0"/>
              <a:t>‹#›</a:t>
            </a:fld>
            <a:endParaRPr lang="en-US" dirty="0"/>
          </a:p>
        </p:txBody>
      </p:sp>
    </p:spTree>
    <p:extLst>
      <p:ext uri="{BB962C8B-B14F-4D97-AF65-F5344CB8AC3E}">
        <p14:creationId xmlns:p14="http://schemas.microsoft.com/office/powerpoint/2010/main" val="16828532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0812C0-D4F0-C345-96B4-1E8B918506AC}" type="datetimeFigureOut">
              <a:rPr lang="en-US" smtClean="0"/>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A9709E4-652E-524A-8D35-CF602AA44AAA}"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3978900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0812C0-D4F0-C345-96B4-1E8B918506AC}" type="datetimeFigureOut">
              <a:rPr lang="en-US" smtClean="0"/>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A9709E4-652E-524A-8D35-CF602AA44AAA}" type="slidenum">
              <a:rPr lang="en-US" smtClean="0"/>
              <a:t>‹#›</a:t>
            </a:fld>
            <a:endParaRPr lang="en-US" dirty="0"/>
          </a:p>
        </p:txBody>
      </p:sp>
    </p:spTree>
    <p:extLst>
      <p:ext uri="{BB962C8B-B14F-4D97-AF65-F5344CB8AC3E}">
        <p14:creationId xmlns:p14="http://schemas.microsoft.com/office/powerpoint/2010/main" val="16459799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0812C0-D4F0-C345-96B4-1E8B918506AC}" type="datetimeFigureOut">
              <a:rPr lang="en-US" smtClean="0"/>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A9709E4-652E-524A-8D35-CF602AA44AAA}"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3387802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0812C0-D4F0-C345-96B4-1E8B918506AC}" type="datetimeFigureOut">
              <a:rPr lang="en-US" smtClean="0"/>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A9709E4-652E-524A-8D35-CF602AA44AAA}" type="slidenum">
              <a:rPr lang="en-US" smtClean="0"/>
              <a:t>‹#›</a:t>
            </a:fld>
            <a:endParaRPr lang="en-US" dirty="0"/>
          </a:p>
        </p:txBody>
      </p:sp>
    </p:spTree>
    <p:extLst>
      <p:ext uri="{BB962C8B-B14F-4D97-AF65-F5344CB8AC3E}">
        <p14:creationId xmlns:p14="http://schemas.microsoft.com/office/powerpoint/2010/main" val="42765752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B37370-36D8-4E99-BB12-D29745A103B1}" type="datetimeFigureOut">
              <a:rPr lang="en-IN" smtClean="0"/>
              <a:t>07-05-2024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0FA305E-EBF0-4CC8-AD8D-06CBCD94E85F}" type="slidenum">
              <a:rPr lang="en-IN" smtClean="0"/>
              <a:t>‹#›</a:t>
            </a:fld>
            <a:endParaRPr lang="en-IN" dirty="0"/>
          </a:p>
        </p:txBody>
      </p:sp>
    </p:spTree>
    <p:extLst>
      <p:ext uri="{BB962C8B-B14F-4D97-AF65-F5344CB8AC3E}">
        <p14:creationId xmlns:p14="http://schemas.microsoft.com/office/powerpoint/2010/main" val="24493259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B37370-36D8-4E99-BB12-D29745A103B1}" type="datetimeFigureOut">
              <a:rPr lang="en-IN" smtClean="0"/>
              <a:t>07-05-2024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0FA305E-EBF0-4CC8-AD8D-06CBCD94E85F}" type="slidenum">
              <a:rPr lang="en-IN" smtClean="0"/>
              <a:t>‹#›</a:t>
            </a:fld>
            <a:endParaRPr lang="en-IN" dirty="0"/>
          </a:p>
        </p:txBody>
      </p:sp>
    </p:spTree>
    <p:extLst>
      <p:ext uri="{BB962C8B-B14F-4D97-AF65-F5344CB8AC3E}">
        <p14:creationId xmlns:p14="http://schemas.microsoft.com/office/powerpoint/2010/main" val="1362586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7C7D43-1CC3-3332-AEFC-59ABB023F7AC}"/>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70214"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3"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1848048577"/>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1032">
          <p15:clr>
            <a:srgbClr val="FBAE40"/>
          </p15:clr>
        </p15:guide>
        <p15:guide id="9" pos="3720">
          <p15:clr>
            <a:srgbClr val="FBAE40"/>
          </p15:clr>
        </p15:guide>
        <p15:guide id="10" pos="6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6678385"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609600" y="584664"/>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609600" y="671750"/>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66799" y="267493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3" y="267493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Picture Placeholder 6">
            <a:extLst>
              <a:ext uri="{FF2B5EF4-FFF2-40B4-BE49-F238E27FC236}">
                <a16:creationId xmlns:a16="http://schemas.microsoft.com/office/drawing/2014/main" id="{39F175D2-EEFE-E4BF-0E57-03025B8F8D64}"/>
              </a:ext>
            </a:extLst>
          </p:cNvPr>
          <p:cNvSpPr>
            <a:spLocks noGrp="1"/>
          </p:cNvSpPr>
          <p:nvPr>
            <p:ph type="pic" sz="quarter" idx="19"/>
          </p:nvPr>
        </p:nvSpPr>
        <p:spPr>
          <a:xfrm>
            <a:off x="7696200" y="1"/>
            <a:ext cx="4495800" cy="6858000"/>
          </a:xfrm>
        </p:spPr>
        <p:txBody>
          <a:bodyPr/>
          <a:lstStyle/>
          <a:p>
            <a:endParaRPr lang="en-US" dirty="0"/>
          </a:p>
        </p:txBody>
      </p:sp>
      <p:sp>
        <p:nvSpPr>
          <p:cNvPr id="15" name="Text Placeholder 12">
            <a:extLst>
              <a:ext uri="{FF2B5EF4-FFF2-40B4-BE49-F238E27FC236}">
                <a16:creationId xmlns:a16="http://schemas.microsoft.com/office/drawing/2014/main" id="{273C4E42-511B-EB94-CA0A-051B1A4A918D}"/>
              </a:ext>
            </a:extLst>
          </p:cNvPr>
          <p:cNvSpPr>
            <a:spLocks noGrp="1"/>
          </p:cNvSpPr>
          <p:nvPr>
            <p:ph type="body" sz="quarter" idx="20"/>
          </p:nvPr>
        </p:nvSpPr>
        <p:spPr>
          <a:xfrm>
            <a:off x="495300" y="6573838"/>
            <a:ext cx="2870200" cy="284162"/>
          </a:xfrm>
        </p:spPr>
        <p:txBody>
          <a:bodyPr>
            <a:noAutofit/>
          </a:bodyPr>
          <a:lstStyle>
            <a:lvl1pPr marL="0" indent="0" algn="l">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Tree>
    <p:extLst>
      <p:ext uri="{BB962C8B-B14F-4D97-AF65-F5344CB8AC3E}">
        <p14:creationId xmlns:p14="http://schemas.microsoft.com/office/powerpoint/2010/main" val="1245389909"/>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7" orient="horz" pos="360">
          <p15:clr>
            <a:srgbClr val="FBAE40"/>
          </p15:clr>
        </p15:guide>
        <p15:guide id="8" pos="1032">
          <p15:clr>
            <a:srgbClr val="FBAE40"/>
          </p15:clr>
        </p15:guide>
        <p15:guide id="9" pos="4848">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70AFB9-F87E-11AC-2B32-B5178FE34E78}"/>
              </a:ext>
            </a:extLst>
          </p:cNvPr>
          <p:cNvSpPr/>
          <p:nvPr userDrawn="1"/>
        </p:nvSpPr>
        <p:spPr>
          <a:xfrm>
            <a:off x="6096000" y="1"/>
            <a:ext cx="6096000" cy="6858000"/>
          </a:xfrm>
          <a:prstGeom prst="rect">
            <a:avLst/>
          </a:prstGeom>
          <a:solidFill>
            <a:srgbClr val="F1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71442" y="268927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4"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919352225"/>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1032">
          <p15:clr>
            <a:srgbClr val="FBAE40"/>
          </p15:clr>
        </p15:guide>
        <p15:guide id="9" pos="3720">
          <p15:clr>
            <a:srgbClr val="FBAE40"/>
          </p15:clr>
        </p15:guide>
        <p15:guide id="10" pos="6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414779-4CEE-EEAD-8A66-EE043E90B44F}"/>
              </a:ext>
            </a:extLst>
          </p:cNvPr>
          <p:cNvSpPr/>
          <p:nvPr userDrawn="1"/>
        </p:nvSpPr>
        <p:spPr>
          <a:xfrm>
            <a:off x="1611313" y="3215390"/>
            <a:ext cx="2638398" cy="364261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4675414"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Picture Placeholder 6">
            <a:extLst>
              <a:ext uri="{FF2B5EF4-FFF2-40B4-BE49-F238E27FC236}">
                <a16:creationId xmlns:a16="http://schemas.microsoft.com/office/drawing/2014/main" id="{34235A04-C2C9-A7DC-3FE5-1E7D27C0E13D}"/>
              </a:ext>
            </a:extLst>
          </p:cNvPr>
          <p:cNvSpPr>
            <a:spLocks noGrp="1"/>
          </p:cNvSpPr>
          <p:nvPr>
            <p:ph type="pic" sz="quarter" idx="19"/>
          </p:nvPr>
        </p:nvSpPr>
        <p:spPr>
          <a:xfrm>
            <a:off x="914400" y="2627313"/>
            <a:ext cx="2525713" cy="3316287"/>
          </a:xfrm>
        </p:spPr>
        <p:txBody>
          <a:bodyPr/>
          <a:lstStyle/>
          <a:p>
            <a:endParaRPr lang="en-US" dirty="0"/>
          </a:p>
        </p:txBody>
      </p:sp>
      <p:sp>
        <p:nvSpPr>
          <p:cNvPr id="3" name="Text Placeholder 12">
            <a:extLst>
              <a:ext uri="{FF2B5EF4-FFF2-40B4-BE49-F238E27FC236}">
                <a16:creationId xmlns:a16="http://schemas.microsoft.com/office/drawing/2014/main" id="{7104C814-4179-5378-738C-F0AEB2D153F3}"/>
              </a:ext>
            </a:extLst>
          </p:cNvPr>
          <p:cNvSpPr>
            <a:spLocks noGrp="1"/>
          </p:cNvSpPr>
          <p:nvPr>
            <p:ph type="body" sz="quarter" idx="20"/>
          </p:nvPr>
        </p:nvSpPr>
        <p:spPr>
          <a:xfrm>
            <a:off x="8902700" y="6573838"/>
            <a:ext cx="2870200" cy="284162"/>
          </a:xfrm>
        </p:spPr>
        <p:txBody>
          <a:bodyPr>
            <a:noAutofit/>
          </a:bodyPr>
          <a:lstStyle>
            <a:lvl1pPr marL="0" indent="0" algn="r">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Tree>
    <p:extLst>
      <p:ext uri="{BB962C8B-B14F-4D97-AF65-F5344CB8AC3E}">
        <p14:creationId xmlns:p14="http://schemas.microsoft.com/office/powerpoint/2010/main" val="1404326330"/>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655">
          <p15:clr>
            <a:srgbClr val="FBAE40"/>
          </p15:clr>
        </p15:guide>
        <p15:guide id="7" orient="horz" pos="360">
          <p15:clr>
            <a:srgbClr val="FBAE40"/>
          </p15:clr>
        </p15:guide>
        <p15:guide id="8" pos="1015">
          <p15:clr>
            <a:srgbClr val="FBAE40"/>
          </p15:clr>
        </p15:guide>
        <p15:guide id="9" pos="2167">
          <p15:clr>
            <a:srgbClr val="FBAE40"/>
          </p15:clr>
        </p15:guide>
        <p15:guide id="10" pos="6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B883CC-094E-7039-9807-58F11002611B}"/>
              </a:ext>
            </a:extLst>
          </p:cNvPr>
          <p:cNvSpPr/>
          <p:nvPr userDrawn="1"/>
        </p:nvSpPr>
        <p:spPr>
          <a:xfrm>
            <a:off x="0" y="0"/>
            <a:ext cx="5358984"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1066800" y="267493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Picture Placeholder 6">
            <a:extLst>
              <a:ext uri="{FF2B5EF4-FFF2-40B4-BE49-F238E27FC236}">
                <a16:creationId xmlns:a16="http://schemas.microsoft.com/office/drawing/2014/main" id="{8FDDBBAD-B928-4819-64F5-80A5AECD71CB}"/>
              </a:ext>
            </a:extLst>
          </p:cNvPr>
          <p:cNvSpPr>
            <a:spLocks noGrp="1"/>
          </p:cNvSpPr>
          <p:nvPr>
            <p:ph type="pic" sz="quarter" idx="19"/>
          </p:nvPr>
        </p:nvSpPr>
        <p:spPr>
          <a:xfrm>
            <a:off x="4381500" y="2171699"/>
            <a:ext cx="2971800" cy="4549775"/>
          </a:xfrm>
        </p:spPr>
        <p:txBody>
          <a:bodyPr/>
          <a:lstStyle/>
          <a:p>
            <a:endParaRPr lang="en-US" dirty="0"/>
          </a:p>
        </p:txBody>
      </p:sp>
      <p:sp>
        <p:nvSpPr>
          <p:cNvPr id="3" name="Text Placeholder 12">
            <a:extLst>
              <a:ext uri="{FF2B5EF4-FFF2-40B4-BE49-F238E27FC236}">
                <a16:creationId xmlns:a16="http://schemas.microsoft.com/office/drawing/2014/main" id="{8B3586BE-78C6-E426-9F3C-F59381E5CD88}"/>
              </a:ext>
            </a:extLst>
          </p:cNvPr>
          <p:cNvSpPr>
            <a:spLocks noGrp="1"/>
          </p:cNvSpPr>
          <p:nvPr>
            <p:ph type="body" sz="quarter" idx="20"/>
          </p:nvPr>
        </p:nvSpPr>
        <p:spPr>
          <a:xfrm>
            <a:off x="8902700" y="6573838"/>
            <a:ext cx="2870200" cy="284162"/>
          </a:xfrm>
        </p:spPr>
        <p:txBody>
          <a:bodyPr>
            <a:noAutofit/>
          </a:bodyPr>
          <a:lstStyle>
            <a:lvl1pPr marL="0" indent="0" algn="r">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Tree>
    <p:extLst>
      <p:ext uri="{BB962C8B-B14F-4D97-AF65-F5344CB8AC3E}">
        <p14:creationId xmlns:p14="http://schemas.microsoft.com/office/powerpoint/2010/main" val="464081889"/>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5" pos="4632">
          <p15:clr>
            <a:srgbClr val="FBAE40"/>
          </p15:clr>
        </p15:guide>
        <p15:guide id="6" orient="horz" pos="1368">
          <p15:clr>
            <a:srgbClr val="FBAE40"/>
          </p15:clr>
        </p15:guide>
        <p15:guide id="7" orient="horz" pos="360">
          <p15:clr>
            <a:srgbClr val="FBAE40"/>
          </p15:clr>
        </p15:guide>
        <p15:guide id="9" pos="2760">
          <p15:clr>
            <a:srgbClr val="FBAE40"/>
          </p15:clr>
        </p15:guide>
        <p15:guide id="11" pos="7159">
          <p15:clr>
            <a:srgbClr val="FBAE40"/>
          </p15:clr>
        </p15:guide>
        <p15:guide id="12" pos="672">
          <p15:clr>
            <a:srgbClr val="FBAE40"/>
          </p15:clr>
        </p15:guide>
        <p15:guide id="14" orient="horz" pos="2448">
          <p15:clr>
            <a:srgbClr val="FBAE40"/>
          </p15:clr>
        </p15:guide>
        <p15:guide id="15" pos="705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5949CF9-AE80-D4A2-E0FC-126A4E8ECBCB}"/>
              </a:ext>
            </a:extLst>
          </p:cNvPr>
          <p:cNvSpPr/>
          <p:nvPr userDrawn="1"/>
        </p:nvSpPr>
        <p:spPr>
          <a:xfrm>
            <a:off x="6096000" y="1"/>
            <a:ext cx="6096000" cy="6858000"/>
          </a:xfrm>
          <a:prstGeom prst="rect">
            <a:avLst/>
          </a:prstGeom>
          <a:solidFill>
            <a:srgbClr val="F1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32546" y="4618037"/>
            <a:ext cx="9314540" cy="1325563"/>
          </a:xfrm>
        </p:spPr>
        <p:txBody>
          <a:bodyPr anchor="b">
            <a:noAutofit/>
          </a:bodyPr>
          <a:lstStyle>
            <a:lvl1pPr algn="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66797" y="914400"/>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3" y="914400"/>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9" y="914400"/>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2098221"/>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2098221"/>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2098221"/>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2461991912"/>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5" pos="4560">
          <p15:clr>
            <a:srgbClr val="FBAE40"/>
          </p15:clr>
        </p15:guide>
        <p15:guide id="7" orient="horz" pos="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6678385"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609600" y="584664"/>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609600" y="671750"/>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66799" y="2674936"/>
            <a:ext cx="502920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5029200"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Picture Placeholder 6">
            <a:extLst>
              <a:ext uri="{FF2B5EF4-FFF2-40B4-BE49-F238E27FC236}">
                <a16:creationId xmlns:a16="http://schemas.microsoft.com/office/drawing/2014/main" id="{39F175D2-EEFE-E4BF-0E57-03025B8F8D64}"/>
              </a:ext>
            </a:extLst>
          </p:cNvPr>
          <p:cNvSpPr>
            <a:spLocks noGrp="1"/>
          </p:cNvSpPr>
          <p:nvPr>
            <p:ph type="pic" sz="quarter" idx="19"/>
          </p:nvPr>
        </p:nvSpPr>
        <p:spPr>
          <a:xfrm>
            <a:off x="7696200" y="1"/>
            <a:ext cx="4495800" cy="6858000"/>
          </a:xfrm>
        </p:spPr>
        <p:txBody>
          <a:bodyPr/>
          <a:lstStyle/>
          <a:p>
            <a:endParaRPr lang="en-US" dirty="0"/>
          </a:p>
        </p:txBody>
      </p:sp>
      <p:sp>
        <p:nvSpPr>
          <p:cNvPr id="15" name="Text Placeholder 12">
            <a:extLst>
              <a:ext uri="{FF2B5EF4-FFF2-40B4-BE49-F238E27FC236}">
                <a16:creationId xmlns:a16="http://schemas.microsoft.com/office/drawing/2014/main" id="{273C4E42-511B-EB94-CA0A-051B1A4A918D}"/>
              </a:ext>
            </a:extLst>
          </p:cNvPr>
          <p:cNvSpPr>
            <a:spLocks noGrp="1"/>
          </p:cNvSpPr>
          <p:nvPr>
            <p:ph type="body" sz="quarter" idx="20"/>
          </p:nvPr>
        </p:nvSpPr>
        <p:spPr>
          <a:xfrm>
            <a:off x="495300" y="6573838"/>
            <a:ext cx="2870200" cy="284162"/>
          </a:xfrm>
        </p:spPr>
        <p:txBody>
          <a:bodyPr>
            <a:noAutofit/>
          </a:bodyPr>
          <a:lstStyle>
            <a:lvl1pPr marL="0" indent="0" algn="l">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Tree>
    <p:extLst>
      <p:ext uri="{BB962C8B-B14F-4D97-AF65-F5344CB8AC3E}">
        <p14:creationId xmlns:p14="http://schemas.microsoft.com/office/powerpoint/2010/main" val="1911048288"/>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7" orient="horz" pos="360">
          <p15:clr>
            <a:srgbClr val="FBAE40"/>
          </p15:clr>
        </p15:guide>
        <p15:guide id="8" pos="1032">
          <p15:clr>
            <a:srgbClr val="FBAE40"/>
          </p15:clr>
        </p15:guide>
        <p15:guide id="9" pos="4848">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54C769-5B6E-5C22-9516-5D7BE462E3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23190F5-D493-CE67-ED1B-D761BFA699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725225E-A593-BBE5-FA35-2952DE6D56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0812C0-D4F0-C345-96B4-1E8B918506AC}" type="datetimeFigureOut">
              <a:rPr lang="en-US" smtClean="0"/>
              <a:t>5/7/2024</a:t>
            </a:fld>
            <a:endParaRPr lang="en-US" dirty="0"/>
          </a:p>
        </p:txBody>
      </p:sp>
      <p:sp>
        <p:nvSpPr>
          <p:cNvPr id="6" name="Slide Number Placeholder 5">
            <a:extLst>
              <a:ext uri="{FF2B5EF4-FFF2-40B4-BE49-F238E27FC236}">
                <a16:creationId xmlns:a16="http://schemas.microsoft.com/office/drawing/2014/main" id="{BB730E95-9162-1956-4897-1AA052698F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9709E4-652E-524A-8D35-CF602AA44AAA}" type="slidenum">
              <a:rPr lang="en-US" smtClean="0"/>
              <a:t>‹#›</a:t>
            </a:fld>
            <a:endParaRPr lang="en-US" dirty="0"/>
          </a:p>
        </p:txBody>
      </p:sp>
    </p:spTree>
    <p:extLst>
      <p:ext uri="{BB962C8B-B14F-4D97-AF65-F5344CB8AC3E}">
        <p14:creationId xmlns:p14="http://schemas.microsoft.com/office/powerpoint/2010/main" val="1679508059"/>
      </p:ext>
    </p:extLst>
  </p:cSld>
  <p:clrMap bg1="lt1" tx1="dk1" bg2="lt2" tx2="dk2" accent1="accent1" accent2="accent2" accent3="accent3" accent4="accent4" accent5="accent5" accent6="accent6" hlink="hlink" folHlink="folHlink"/>
  <p:sldLayoutIdLst>
    <p:sldLayoutId id="2147483662" r:id="rId1"/>
    <p:sldLayoutId id="2147483672" r:id="rId2"/>
    <p:sldLayoutId id="2147483664" r:id="rId3"/>
    <p:sldLayoutId id="2147483665" r:id="rId4"/>
    <p:sldLayoutId id="2147483666" r:id="rId5"/>
    <p:sldLayoutId id="2147483667" r:id="rId6"/>
    <p:sldLayoutId id="2147483668" r:id="rId7"/>
    <p:sldLayoutId id="2147483669" r:id="rId8"/>
    <p:sldLayoutId id="2147483673" r:id="rId9"/>
    <p:sldLayoutId id="2147483670" r:id="rId10"/>
    <p:sldLayoutId id="2147483671" r:id="rId11"/>
    <p:sldLayoutId id="2147483660" r:id="rId12"/>
  </p:sldLayoutIdLst>
  <p:txStyles>
    <p:titleStyle>
      <a:lvl1pPr algn="l" defTabSz="914400" rtl="0" eaLnBrk="1" latinLnBrk="0" hangingPunct="1">
        <a:lnSpc>
          <a:spcPct val="90000"/>
        </a:lnSpc>
        <a:spcBef>
          <a:spcPct val="0"/>
        </a:spcBef>
        <a:buNone/>
        <a:defRPr sz="4800" kern="1200">
          <a:solidFill>
            <a:schemeClr val="tx1">
              <a:lumMod val="85000"/>
              <a:lumOff val="15000"/>
            </a:schemeClr>
          </a:solidFill>
          <a:latin typeface="Poppins" pitchFamily="2" charset="77"/>
          <a:ea typeface="+mj-ea"/>
          <a:cs typeface="Poppins"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6144">
          <p15:clr>
            <a:srgbClr val="F26B43"/>
          </p15:clr>
        </p15:guide>
        <p15:guide id="4" pos="7416">
          <p15:clr>
            <a:srgbClr val="F26B43"/>
          </p15:clr>
        </p15:guide>
        <p15:guide id="5" pos="31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60812C0-D4F0-C345-96B4-1E8B918506AC}" type="datetimeFigureOut">
              <a:rPr lang="en-US" smtClean="0"/>
              <a:t>5/7/2024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A9709E4-652E-524A-8D35-CF602AA44AAA}" type="slidenum">
              <a:rPr lang="en-US" smtClean="0"/>
              <a:t>‹#›</a:t>
            </a:fld>
            <a:endParaRPr lang="en-US" dirty="0"/>
          </a:p>
        </p:txBody>
      </p:sp>
    </p:spTree>
    <p:extLst>
      <p:ext uri="{BB962C8B-B14F-4D97-AF65-F5344CB8AC3E}">
        <p14:creationId xmlns:p14="http://schemas.microsoft.com/office/powerpoint/2010/main" val="303679290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4.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4.xml"/><Relationship Id="rId5" Type="http://schemas.openxmlformats.org/officeDocument/2006/relationships/image" Target="../media/image11.jpg"/><Relationship Id="rId4" Type="http://schemas.openxmlformats.org/officeDocument/2006/relationships/image" Target="../media/image10.jp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A91BB-866F-73EB-D1EF-741530FA4A0F}"/>
              </a:ext>
            </a:extLst>
          </p:cNvPr>
          <p:cNvSpPr>
            <a:spLocks noGrp="1"/>
          </p:cNvSpPr>
          <p:nvPr>
            <p:ph type="ctrTitle"/>
          </p:nvPr>
        </p:nvSpPr>
        <p:spPr>
          <a:xfrm>
            <a:off x="1095586" y="2386924"/>
            <a:ext cx="8642773" cy="1544996"/>
          </a:xfrm>
        </p:spPr>
        <p:txBody>
          <a:bodyPr/>
          <a:lstStyle/>
          <a:p>
            <a:pPr algn="just"/>
            <a:r>
              <a:rPr lang="en-IN" sz="8000" dirty="0">
                <a:solidFill>
                  <a:srgbClr val="3399FF"/>
                </a:solidFill>
                <a:latin typeface="Times New Roman" panose="02020603050405020304" pitchFamily="18" charset="0"/>
                <a:ea typeface="Yu Gothic UI Semilight" panose="020B0400000000000000" pitchFamily="34" charset="-128"/>
                <a:cs typeface="Times New Roman" panose="02020603050405020304" pitchFamily="18" charset="0"/>
              </a:rPr>
              <a:t>STREET FIGHTER </a:t>
            </a:r>
          </a:p>
        </p:txBody>
      </p:sp>
      <p:sp>
        <p:nvSpPr>
          <p:cNvPr id="3" name="Subtitle 2">
            <a:extLst>
              <a:ext uri="{FF2B5EF4-FFF2-40B4-BE49-F238E27FC236}">
                <a16:creationId xmlns:a16="http://schemas.microsoft.com/office/drawing/2014/main" id="{3A05987F-D7A9-5B1A-E974-B25AE55081C3}"/>
              </a:ext>
            </a:extLst>
          </p:cNvPr>
          <p:cNvSpPr>
            <a:spLocks noGrp="1"/>
          </p:cNvSpPr>
          <p:nvPr>
            <p:ph type="subTitle" idx="1"/>
          </p:nvPr>
        </p:nvSpPr>
        <p:spPr>
          <a:xfrm>
            <a:off x="1662515" y="3931920"/>
            <a:ext cx="7646077" cy="2468839"/>
          </a:xfrm>
        </p:spPr>
        <p:txBody>
          <a:bodyPr>
            <a:normAutofit/>
          </a:bodyPr>
          <a:lstStyle/>
          <a:p>
            <a:pPr algn="just"/>
            <a:r>
              <a:rPr lang="en-IN" sz="2400" dirty="0">
                <a:solidFill>
                  <a:schemeClr val="tx1"/>
                </a:solidFill>
                <a:latin typeface="Times New Roman" panose="02020603050405020304" pitchFamily="18" charset="0"/>
                <a:ea typeface="Yu Gothic UI Semilight" panose="020B0400000000000000" pitchFamily="34" charset="-128"/>
                <a:cs typeface="Times New Roman" panose="02020603050405020304" pitchFamily="18" charset="0"/>
              </a:rPr>
              <a:t> Supervisor : Prof. Tahseen Mulla</a:t>
            </a:r>
          </a:p>
          <a:p>
            <a:pPr algn="just"/>
            <a:r>
              <a:rPr lang="en-IN" sz="2400" dirty="0">
                <a:solidFill>
                  <a:schemeClr val="tx1"/>
                </a:solidFill>
                <a:latin typeface="Times New Roman" panose="02020603050405020304" pitchFamily="18" charset="0"/>
                <a:ea typeface="Yu Gothic UI Semilight" panose="020B0400000000000000" pitchFamily="34" charset="-128"/>
                <a:cs typeface="Times New Roman" panose="02020603050405020304" pitchFamily="18" charset="0"/>
              </a:rPr>
              <a:t>			Presented By  </a:t>
            </a:r>
          </a:p>
          <a:p>
            <a:pPr algn="just"/>
            <a:r>
              <a:rPr lang="en-IN" sz="2400" dirty="0">
                <a:solidFill>
                  <a:schemeClr val="tx1"/>
                </a:solidFill>
                <a:latin typeface="Times New Roman" panose="02020603050405020304" pitchFamily="18" charset="0"/>
                <a:ea typeface="Yu Gothic UI Semilight" panose="020B0400000000000000" pitchFamily="34" charset="-128"/>
                <a:cs typeface="Times New Roman" panose="02020603050405020304" pitchFamily="18" charset="0"/>
              </a:rPr>
              <a:t>VU</a:t>
            </a:r>
            <a:r>
              <a:rPr lang="en-IN" sz="2400" kern="1200" dirty="0">
                <a:solidFill>
                  <a:schemeClr val="tx1"/>
                </a:solidFill>
                <a:effectLst/>
                <a:latin typeface="Times New Roman" panose="02020603050405020304" pitchFamily="18" charset="0"/>
                <a:ea typeface="Yu Gothic UI Semilight" panose="020B0400000000000000" pitchFamily="34" charset="-128"/>
                <a:cs typeface="Times New Roman" panose="02020603050405020304" pitchFamily="18" charset="0"/>
              </a:rPr>
              <a:t>1F2223066  :    Aaryan Nalawade</a:t>
            </a:r>
          </a:p>
          <a:p>
            <a:pPr algn="just"/>
            <a:r>
              <a:rPr lang="en-IN" sz="2400" kern="1200" dirty="0">
                <a:solidFill>
                  <a:schemeClr val="tx1"/>
                </a:solidFill>
                <a:effectLst/>
                <a:latin typeface="Times New Roman" panose="02020603050405020304" pitchFamily="18" charset="0"/>
                <a:ea typeface="Yu Gothic UI Semilight" panose="020B0400000000000000" pitchFamily="34" charset="-128"/>
                <a:cs typeface="Times New Roman" panose="02020603050405020304" pitchFamily="18" charset="0"/>
              </a:rPr>
              <a:t>VU1F2223079  : 	 Prathamesh Jadhav</a:t>
            </a:r>
          </a:p>
          <a:p>
            <a:pPr algn="just"/>
            <a:r>
              <a:rPr kumimoji="0" lang="en-IN" sz="2400" b="0" i="0" u="none" strike="noStrike" kern="1200" cap="none" spc="0" normalizeH="0" baseline="0" noProof="0" dirty="0">
                <a:ln>
                  <a:noFill/>
                </a:ln>
                <a:solidFill>
                  <a:schemeClr val="tx1"/>
                </a:solidFill>
                <a:effectLst/>
                <a:uLnTx/>
                <a:uFillTx/>
                <a:latin typeface="Times New Roman" panose="02020603050405020304" pitchFamily="18" charset="0"/>
                <a:ea typeface="Yu Gothic UI Semilight" panose="020B0400000000000000" pitchFamily="34" charset="-128"/>
                <a:cs typeface="Times New Roman" panose="02020603050405020304" pitchFamily="18" charset="0"/>
              </a:rPr>
              <a:t>VU1F2223083  :	 Harshit Upadhyay</a:t>
            </a:r>
            <a:endParaRPr lang="en-IN" sz="2400" dirty="0">
              <a:solidFill>
                <a:schemeClr val="tx1"/>
              </a:solidFill>
              <a:latin typeface="Times New Roman" panose="02020603050405020304" pitchFamily="18" charset="0"/>
              <a:ea typeface="Yu Gothic UI Semilight" panose="020B0400000000000000" pitchFamily="34" charset="-128"/>
              <a:cs typeface="Times New Roman" panose="02020603050405020304" pitchFamily="18" charset="0"/>
            </a:endParaRPr>
          </a:p>
        </p:txBody>
      </p:sp>
      <p:sp>
        <p:nvSpPr>
          <p:cNvPr id="4" name="Rectangle 2">
            <a:extLst>
              <a:ext uri="{FF2B5EF4-FFF2-40B4-BE49-F238E27FC236}">
                <a16:creationId xmlns:a16="http://schemas.microsoft.com/office/drawing/2014/main" id="{90942144-98B2-DABB-3780-2CF14179AEFD}"/>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latin typeface="Times New Roman" panose="02020603050405020304" pitchFamily="18" charset="0"/>
              <a:ea typeface="Yu Gothic UI Semilight" panose="020B0400000000000000" pitchFamily="34" charset="-128"/>
              <a:cs typeface="Times New Roman" panose="02020603050405020304" pitchFamily="18" charset="0"/>
            </a:endParaRPr>
          </a:p>
        </p:txBody>
      </p:sp>
      <p:pic>
        <p:nvPicPr>
          <p:cNvPr id="1025" name="image2.png">
            <a:extLst>
              <a:ext uri="{FF2B5EF4-FFF2-40B4-BE49-F238E27FC236}">
                <a16:creationId xmlns:a16="http://schemas.microsoft.com/office/drawing/2014/main" id="{9ABD2851-3EA0-6FB1-2E35-2162D31FAE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 y="201552"/>
            <a:ext cx="10698480" cy="128929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4EB8ECF8-92D9-774E-7C8C-A8386F0808AE}"/>
              </a:ext>
            </a:extLst>
          </p:cNvPr>
          <p:cNvSpPr>
            <a:spLocks noChangeArrowheads="1"/>
          </p:cNvSpPr>
          <p:nvPr/>
        </p:nvSpPr>
        <p:spPr bwMode="auto">
          <a:xfrm>
            <a:off x="-342900" y="9773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latin typeface="Times New Roman" panose="02020603050405020304" pitchFamily="18" charset="0"/>
              <a:ea typeface="Yu Gothic UI Semilight" panose="020B0400000000000000" pitchFamily="34" charset="-128"/>
              <a:cs typeface="Times New Roman" panose="02020603050405020304" pitchFamily="18" charset="0"/>
            </a:endParaRPr>
          </a:p>
        </p:txBody>
      </p:sp>
    </p:spTree>
    <p:extLst>
      <p:ext uri="{BB962C8B-B14F-4D97-AF65-F5344CB8AC3E}">
        <p14:creationId xmlns:p14="http://schemas.microsoft.com/office/powerpoint/2010/main" val="2459447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9FBC70F-E9F7-6871-45DD-740EF1148DC8}"/>
              </a:ext>
            </a:extLst>
          </p:cNvPr>
          <p:cNvPicPr>
            <a:picLocks noChangeAspect="1"/>
          </p:cNvPicPr>
          <p:nvPr/>
        </p:nvPicPr>
        <p:blipFill>
          <a:blip r:embed="rId2"/>
          <a:stretch>
            <a:fillRect/>
          </a:stretch>
        </p:blipFill>
        <p:spPr>
          <a:xfrm>
            <a:off x="69258" y="697228"/>
            <a:ext cx="3018366" cy="4322066"/>
          </a:xfrm>
          <a:prstGeom prst="rect">
            <a:avLst/>
          </a:prstGeom>
        </p:spPr>
      </p:pic>
      <p:sp>
        <p:nvSpPr>
          <p:cNvPr id="2" name="Title 1">
            <a:extLst>
              <a:ext uri="{FF2B5EF4-FFF2-40B4-BE49-F238E27FC236}">
                <a16:creationId xmlns:a16="http://schemas.microsoft.com/office/drawing/2014/main" id="{D2BBBF14-018A-0314-423B-CC7415DC46C4}"/>
              </a:ext>
            </a:extLst>
          </p:cNvPr>
          <p:cNvSpPr>
            <a:spLocks noGrp="1"/>
          </p:cNvSpPr>
          <p:nvPr>
            <p:ph type="title"/>
          </p:nvPr>
        </p:nvSpPr>
        <p:spPr>
          <a:xfrm>
            <a:off x="677334" y="609600"/>
            <a:ext cx="8596668" cy="926592"/>
          </a:xfrm>
        </p:spPr>
        <p:txBody>
          <a:bodyPr>
            <a:normAutofit/>
          </a:bodyPr>
          <a:lstStyle/>
          <a:p>
            <a:r>
              <a:rPr lang="en-IN" sz="4800" dirty="0">
                <a:solidFill>
                  <a:srgbClr val="3399FF"/>
                </a:solidFill>
                <a:latin typeface="Times New Roman" panose="02020603050405020304" pitchFamily="18" charset="0"/>
                <a:cs typeface="Times New Roman" panose="02020603050405020304" pitchFamily="18" charset="0"/>
              </a:rPr>
              <a:t>4] Controls</a:t>
            </a:r>
          </a:p>
        </p:txBody>
      </p:sp>
      <p:sp>
        <p:nvSpPr>
          <p:cNvPr id="3" name="Content Placeholder 2">
            <a:extLst>
              <a:ext uri="{FF2B5EF4-FFF2-40B4-BE49-F238E27FC236}">
                <a16:creationId xmlns:a16="http://schemas.microsoft.com/office/drawing/2014/main" id="{39951525-C168-58B4-1022-0D737A51F353}"/>
              </a:ext>
            </a:extLst>
          </p:cNvPr>
          <p:cNvSpPr>
            <a:spLocks noGrp="1"/>
          </p:cNvSpPr>
          <p:nvPr>
            <p:ph sz="half" idx="1"/>
          </p:nvPr>
        </p:nvSpPr>
        <p:spPr>
          <a:xfrm>
            <a:off x="677332" y="1351790"/>
            <a:ext cx="4184035" cy="4688811"/>
          </a:xfrm>
        </p:spPr>
        <p:txBody>
          <a:bodyPr/>
          <a:lstStyle/>
          <a:p>
            <a:pPr marL="0" indent="0" algn="just">
              <a:lnSpc>
                <a:spcPct val="115000"/>
              </a:lnSpc>
              <a:buNone/>
            </a:pPr>
            <a:r>
              <a:rPr lang="en-IN" dirty="0">
                <a:solidFill>
                  <a:schemeClr val="tx1"/>
                </a:solidFill>
                <a:latin typeface="Times New Roman" panose="02020603050405020304" pitchFamily="18" charset="0"/>
                <a:cs typeface="Times New Roman" panose="02020603050405020304" pitchFamily="18" charset="0"/>
              </a:rPr>
              <a:t>		</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D: Move Right</a:t>
            </a:r>
            <a:endParaRPr lang="en-IN" sz="24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914400" indent="0" algn="just">
              <a:lnSpc>
                <a:spcPct val="115000"/>
              </a:lnSpc>
              <a:buNone/>
            </a:pPr>
            <a:r>
              <a:rPr lang="en-US" sz="24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W: Jump</a:t>
            </a:r>
            <a:endParaRPr lang="en-IN" sz="24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0" indent="0" algn="just">
              <a:lnSpc>
                <a:spcPct val="115000"/>
              </a:lnSpc>
              <a:buNone/>
            </a:pPr>
            <a:r>
              <a:rPr lang="en-US" sz="24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A:Move Left</a:t>
            </a:r>
            <a:endParaRPr lang="en-IN" sz="24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0" indent="0" algn="just">
              <a:lnSpc>
                <a:spcPct val="115000"/>
              </a:lnSpc>
              <a:buNone/>
            </a:pPr>
            <a:r>
              <a:rPr lang="en-US" sz="24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Q:Attack 1</a:t>
            </a:r>
            <a:endParaRPr lang="en-IN" sz="24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0" indent="0" algn="just">
              <a:lnSpc>
                <a:spcPct val="115000"/>
              </a:lnSpc>
              <a:buNone/>
            </a:pPr>
            <a:r>
              <a:rPr lang="en-US" sz="24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E:Attack 2</a:t>
            </a:r>
            <a:endParaRPr lang="en-IN" sz="24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0" indent="0" algn="just">
              <a:buNone/>
            </a:pPr>
            <a:endParaRPr lang="en-IN" dirty="0">
              <a:solidFill>
                <a:schemeClr val="tx1"/>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EB739FF0-963F-A753-529B-FBE163B19E77}"/>
              </a:ext>
            </a:extLst>
          </p:cNvPr>
          <p:cNvSpPr>
            <a:spLocks noGrp="1"/>
          </p:cNvSpPr>
          <p:nvPr>
            <p:ph sz="half" idx="2"/>
          </p:nvPr>
        </p:nvSpPr>
        <p:spPr>
          <a:xfrm>
            <a:off x="5089970" y="1352551"/>
            <a:ext cx="4184034" cy="4688812"/>
          </a:xfrm>
        </p:spPr>
        <p:txBody>
          <a:bodyPr>
            <a:normAutofit/>
          </a:bodyPr>
          <a:lstStyle/>
          <a:p>
            <a:pPr marL="0" indent="0" algn="just">
              <a:lnSpc>
                <a:spcPct val="115000"/>
              </a:lnSpc>
              <a:buNone/>
            </a:pPr>
            <a:r>
              <a:rPr lang="en-IN" sz="2400" dirty="0">
                <a:solidFill>
                  <a:schemeClr val="tx1"/>
                </a:solidFill>
                <a:latin typeface="Times New Roman" panose="02020603050405020304" pitchFamily="18" charset="0"/>
                <a:cs typeface="Times New Roman" panose="02020603050405020304" pitchFamily="18" charset="0"/>
              </a:rPr>
              <a:t>     			      4</a:t>
            </a:r>
            <a:r>
              <a:rPr lang="en-US" sz="24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Move Right</a:t>
            </a:r>
            <a:endParaRPr lang="en-IN" sz="2400" dirty="0">
              <a:solidFill>
                <a:schemeClr val="tx1"/>
              </a:solidFill>
              <a:latin typeface="Times New Roman" panose="02020603050405020304" pitchFamily="18" charset="0"/>
              <a:ea typeface="Arial" panose="020B0604020202020204" pitchFamily="34" charset="0"/>
              <a:cs typeface="Times New Roman" panose="02020603050405020304" pitchFamily="18" charset="0"/>
            </a:endParaRPr>
          </a:p>
          <a:p>
            <a:pPr marL="0" indent="0" algn="just">
              <a:lnSpc>
                <a:spcPct val="115000"/>
              </a:lnSpc>
              <a:buNone/>
            </a:pPr>
            <a:r>
              <a:rPr lang="en-US" sz="24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8: Jump</a:t>
            </a:r>
            <a:endParaRPr lang="en-IN" sz="24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457200" indent="0" algn="just">
              <a:lnSpc>
                <a:spcPct val="115000"/>
              </a:lnSpc>
              <a:buNone/>
            </a:pPr>
            <a:r>
              <a:rPr lang="en-US" sz="24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6:Move Left</a:t>
            </a:r>
            <a:endParaRPr lang="en-IN" sz="24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1828800" indent="0" algn="just">
              <a:lnSpc>
                <a:spcPct val="115000"/>
              </a:lnSpc>
              <a:buNone/>
            </a:pPr>
            <a:r>
              <a:rPr lang="en-US" sz="24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7: Attack 1</a:t>
            </a:r>
            <a:endParaRPr lang="en-IN" sz="24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indent="0" algn="just">
              <a:lnSpc>
                <a:spcPct val="115000"/>
              </a:lnSpc>
              <a:buNone/>
            </a:pPr>
            <a:r>
              <a:rPr lang="en-US" sz="24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9: Attack 2</a:t>
            </a:r>
            <a:endParaRPr lang="en-IN" sz="24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0" indent="0" algn="just">
              <a:buNone/>
            </a:pPr>
            <a:endParaRPr lang="en-IN" sz="2400" dirty="0">
              <a:solidFill>
                <a:schemeClr val="tx1"/>
              </a:solidFill>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44C304B7-6787-6B3E-A8EB-1F70DD76DB12}"/>
              </a:ext>
            </a:extLst>
          </p:cNvPr>
          <p:cNvPicPr>
            <a:picLocks noChangeAspect="1"/>
          </p:cNvPicPr>
          <p:nvPr/>
        </p:nvPicPr>
        <p:blipFill>
          <a:blip r:embed="rId3"/>
          <a:stretch>
            <a:fillRect/>
          </a:stretch>
        </p:blipFill>
        <p:spPr>
          <a:xfrm>
            <a:off x="4150858" y="697228"/>
            <a:ext cx="3348374" cy="4322066"/>
          </a:xfrm>
          <a:prstGeom prst="rect">
            <a:avLst/>
          </a:prstGeom>
        </p:spPr>
      </p:pic>
    </p:spTree>
    <p:extLst>
      <p:ext uri="{BB962C8B-B14F-4D97-AF65-F5344CB8AC3E}">
        <p14:creationId xmlns:p14="http://schemas.microsoft.com/office/powerpoint/2010/main" val="3858700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D83B0-21A3-CD31-90AF-B69948A18F79}"/>
              </a:ext>
            </a:extLst>
          </p:cNvPr>
          <p:cNvSpPr>
            <a:spLocks noGrp="1"/>
          </p:cNvSpPr>
          <p:nvPr>
            <p:ph type="title"/>
          </p:nvPr>
        </p:nvSpPr>
        <p:spPr>
          <a:xfrm>
            <a:off x="677334" y="609600"/>
            <a:ext cx="8596668" cy="935736"/>
          </a:xfrm>
        </p:spPr>
        <p:txBody>
          <a:bodyPr>
            <a:normAutofit/>
          </a:bodyPr>
          <a:lstStyle/>
          <a:p>
            <a:pPr algn="just"/>
            <a:r>
              <a:rPr lang="en-IN" sz="4800" dirty="0">
                <a:solidFill>
                  <a:srgbClr val="3399FF"/>
                </a:solidFill>
                <a:latin typeface="Times New Roman" panose="02020603050405020304" pitchFamily="18" charset="0"/>
                <a:cs typeface="Times New Roman" panose="02020603050405020304" pitchFamily="18" charset="0"/>
              </a:rPr>
              <a:t>5] Challenges Faced</a:t>
            </a:r>
          </a:p>
        </p:txBody>
      </p:sp>
      <p:sp>
        <p:nvSpPr>
          <p:cNvPr id="3" name="Content Placeholder 2">
            <a:extLst>
              <a:ext uri="{FF2B5EF4-FFF2-40B4-BE49-F238E27FC236}">
                <a16:creationId xmlns:a16="http://schemas.microsoft.com/office/drawing/2014/main" id="{FB9EF55A-8F67-9899-7BAB-006AEAA0715A}"/>
              </a:ext>
            </a:extLst>
          </p:cNvPr>
          <p:cNvSpPr>
            <a:spLocks noGrp="1"/>
          </p:cNvSpPr>
          <p:nvPr>
            <p:ph idx="1"/>
          </p:nvPr>
        </p:nvSpPr>
        <p:spPr>
          <a:xfrm>
            <a:off x="677334" y="1476375"/>
            <a:ext cx="9152466" cy="5116449"/>
          </a:xfrm>
        </p:spPr>
        <p:txBody>
          <a:bodyPr>
            <a:noAutofit/>
          </a:bodyPr>
          <a:lstStyle/>
          <a:p>
            <a:pPr algn="just"/>
            <a:r>
              <a:rPr lang="en-US" sz="1900" dirty="0">
                <a:solidFill>
                  <a:schemeClr val="tx1"/>
                </a:solidFill>
                <a:latin typeface="Times New Roman" panose="02020603050405020304" pitchFamily="18" charset="0"/>
                <a:cs typeface="Times New Roman" panose="02020603050405020304" pitchFamily="18" charset="0"/>
              </a:rPr>
              <a:t>Graphics and Animation: Implementing smooth graphics and animations for characters, moves, and backgrounds can be complex, especially in a text-based environment like Python.</a:t>
            </a:r>
          </a:p>
          <a:p>
            <a:pPr algn="just"/>
            <a:r>
              <a:rPr lang="en-US" sz="1900" dirty="0">
                <a:solidFill>
                  <a:schemeClr val="tx1"/>
                </a:solidFill>
                <a:latin typeface="Times New Roman" panose="02020603050405020304" pitchFamily="18" charset="0"/>
                <a:cs typeface="Times New Roman" panose="02020603050405020304" pitchFamily="18" charset="0"/>
              </a:rPr>
              <a:t>Input Handling: Managing user input for controls, such as keyboard or gamepad inputs, and translating them into character movements and actions requires careful handling.</a:t>
            </a:r>
          </a:p>
          <a:p>
            <a:pPr algn="just"/>
            <a:r>
              <a:rPr lang="en-US" sz="1900" dirty="0">
                <a:solidFill>
                  <a:schemeClr val="tx1"/>
                </a:solidFill>
                <a:latin typeface="Times New Roman" panose="02020603050405020304" pitchFamily="18" charset="0"/>
                <a:cs typeface="Times New Roman" panose="02020603050405020304" pitchFamily="18" charset="0"/>
              </a:rPr>
              <a:t>Collision Detection: Ensuring accurate collision detection between characters and objects, like punches, kicks, and walls, is crucial for gameplay realism.</a:t>
            </a:r>
          </a:p>
          <a:p>
            <a:pPr algn="just"/>
            <a:r>
              <a:rPr lang="en-US" sz="1900" dirty="0">
                <a:solidFill>
                  <a:schemeClr val="tx1"/>
                </a:solidFill>
                <a:latin typeface="Times New Roman" panose="02020603050405020304" pitchFamily="18" charset="0"/>
                <a:cs typeface="Times New Roman" panose="02020603050405020304" pitchFamily="18" charset="0"/>
              </a:rPr>
              <a:t>Game Mechanics: Balancing the gameplay mechanics, such as health, stamina, special moves, and combos, to provide an enjoyable gaming experience can be challenging.</a:t>
            </a:r>
          </a:p>
          <a:p>
            <a:pPr algn="just"/>
            <a:r>
              <a:rPr lang="en-US" sz="1900" dirty="0">
                <a:solidFill>
                  <a:schemeClr val="tx1"/>
                </a:solidFill>
                <a:latin typeface="Times New Roman" panose="02020603050405020304" pitchFamily="18" charset="0"/>
                <a:cs typeface="Times New Roman" panose="02020603050405020304" pitchFamily="18" charset="0"/>
              </a:rPr>
              <a:t>Sound and Music: Integrating sound effects and background music to enhance the gaming experience requires additional coding and resource management. User Interface: Designing and implementing menus, health bars, scoreboards.</a:t>
            </a:r>
          </a:p>
          <a:p>
            <a:pPr algn="just"/>
            <a:r>
              <a:rPr lang="en-US" sz="1900" dirty="0">
                <a:solidFill>
                  <a:schemeClr val="tx1"/>
                </a:solidFill>
                <a:latin typeface="Times New Roman" panose="02020603050405020304" pitchFamily="18" charset="0"/>
                <a:cs typeface="Times New Roman" panose="02020603050405020304" pitchFamily="18" charset="0"/>
              </a:rPr>
              <a:t>Testing and Debugging: Identifying and fixing bugs, glitches, and performance issues throughout the development process can be time-consuming and challenging.</a:t>
            </a:r>
            <a:endParaRPr lang="en-IN" sz="19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3747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8DA12-8A0F-EC93-C704-14F258B6DEB2}"/>
              </a:ext>
            </a:extLst>
          </p:cNvPr>
          <p:cNvSpPr>
            <a:spLocks noGrp="1"/>
          </p:cNvSpPr>
          <p:nvPr>
            <p:ph type="title"/>
          </p:nvPr>
        </p:nvSpPr>
        <p:spPr>
          <a:xfrm>
            <a:off x="677334" y="457200"/>
            <a:ext cx="8596668" cy="905256"/>
          </a:xfrm>
        </p:spPr>
        <p:txBody>
          <a:bodyPr>
            <a:normAutofit/>
          </a:bodyPr>
          <a:lstStyle/>
          <a:p>
            <a:r>
              <a:rPr lang="en-IN" sz="4800" dirty="0">
                <a:solidFill>
                  <a:srgbClr val="3399FF"/>
                </a:solidFill>
                <a:latin typeface="Times New Roman" panose="02020603050405020304" pitchFamily="18" charset="0"/>
                <a:cs typeface="Times New Roman" panose="02020603050405020304" pitchFamily="18" charset="0"/>
              </a:rPr>
              <a:t>6] Screenshots</a:t>
            </a:r>
          </a:p>
        </p:txBody>
      </p:sp>
      <p:pic>
        <p:nvPicPr>
          <p:cNvPr id="5" name="Content Placeholder 4">
            <a:extLst>
              <a:ext uri="{FF2B5EF4-FFF2-40B4-BE49-F238E27FC236}">
                <a16:creationId xmlns:a16="http://schemas.microsoft.com/office/drawing/2014/main" id="{90C969F5-7AEF-3F70-EFC9-888B7F501A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8339" y="1362456"/>
            <a:ext cx="4287329" cy="2213542"/>
          </a:xfrm>
        </p:spPr>
      </p:pic>
      <p:pic>
        <p:nvPicPr>
          <p:cNvPr id="7" name="Picture 6">
            <a:extLst>
              <a:ext uri="{FF2B5EF4-FFF2-40B4-BE49-F238E27FC236}">
                <a16:creationId xmlns:a16="http://schemas.microsoft.com/office/drawing/2014/main" id="{B8EDB059-32D3-BE3C-8EC1-227FD1BAF5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1362456"/>
            <a:ext cx="3697224" cy="2213542"/>
          </a:xfrm>
          <a:prstGeom prst="rect">
            <a:avLst/>
          </a:prstGeom>
        </p:spPr>
      </p:pic>
      <p:pic>
        <p:nvPicPr>
          <p:cNvPr id="9" name="Picture 8">
            <a:extLst>
              <a:ext uri="{FF2B5EF4-FFF2-40B4-BE49-F238E27FC236}">
                <a16:creationId xmlns:a16="http://schemas.microsoft.com/office/drawing/2014/main" id="{623FFAF1-9513-602F-3C02-C6371A9BA9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339" y="4236678"/>
            <a:ext cx="4287329" cy="2376254"/>
          </a:xfrm>
          <a:prstGeom prst="rect">
            <a:avLst/>
          </a:prstGeom>
        </p:spPr>
      </p:pic>
      <p:pic>
        <p:nvPicPr>
          <p:cNvPr id="13" name="Picture 12">
            <a:extLst>
              <a:ext uri="{FF2B5EF4-FFF2-40B4-BE49-F238E27FC236}">
                <a16:creationId xmlns:a16="http://schemas.microsoft.com/office/drawing/2014/main" id="{7C580F52-6B60-A8F4-1789-7ED1F997D2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4236678"/>
            <a:ext cx="4090415" cy="2376254"/>
          </a:xfrm>
          <a:prstGeom prst="rect">
            <a:avLst/>
          </a:prstGeom>
        </p:spPr>
      </p:pic>
    </p:spTree>
    <p:extLst>
      <p:ext uri="{BB962C8B-B14F-4D97-AF65-F5344CB8AC3E}">
        <p14:creationId xmlns:p14="http://schemas.microsoft.com/office/powerpoint/2010/main" val="2142443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E1299-051A-B895-271C-05B4A86B9203}"/>
              </a:ext>
            </a:extLst>
          </p:cNvPr>
          <p:cNvSpPr>
            <a:spLocks noGrp="1"/>
          </p:cNvSpPr>
          <p:nvPr>
            <p:ph type="title"/>
          </p:nvPr>
        </p:nvSpPr>
        <p:spPr>
          <a:xfrm>
            <a:off x="677334" y="438912"/>
            <a:ext cx="8596668" cy="786384"/>
          </a:xfrm>
        </p:spPr>
        <p:txBody>
          <a:bodyPr>
            <a:noAutofit/>
          </a:bodyPr>
          <a:lstStyle/>
          <a:p>
            <a:r>
              <a:rPr lang="en-IN" sz="4800" dirty="0">
                <a:solidFill>
                  <a:srgbClr val="3399FF"/>
                </a:solidFill>
                <a:latin typeface="Times New Roman" panose="02020603050405020304" pitchFamily="18" charset="0"/>
                <a:cs typeface="Times New Roman" panose="02020603050405020304" pitchFamily="18" charset="0"/>
              </a:rPr>
              <a:t>Screenshots</a:t>
            </a:r>
          </a:p>
        </p:txBody>
      </p:sp>
      <p:pic>
        <p:nvPicPr>
          <p:cNvPr id="5" name="Content Placeholder 4">
            <a:extLst>
              <a:ext uri="{FF2B5EF4-FFF2-40B4-BE49-F238E27FC236}">
                <a16:creationId xmlns:a16="http://schemas.microsoft.com/office/drawing/2014/main" id="{F8015255-CB31-95F8-ABCE-EEF3B9807F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5142" y="1225296"/>
            <a:ext cx="5208410" cy="2689095"/>
          </a:xfrm>
        </p:spPr>
      </p:pic>
      <p:pic>
        <p:nvPicPr>
          <p:cNvPr id="7" name="Picture 6">
            <a:extLst>
              <a:ext uri="{FF2B5EF4-FFF2-40B4-BE49-F238E27FC236}">
                <a16:creationId xmlns:a16="http://schemas.microsoft.com/office/drawing/2014/main" id="{E6DC2DC4-7E81-7E17-3FC2-C71AC4CCC6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8936" y="1225296"/>
            <a:ext cx="4324928" cy="2689095"/>
          </a:xfrm>
          <a:prstGeom prst="rect">
            <a:avLst/>
          </a:prstGeom>
        </p:spPr>
      </p:pic>
      <p:pic>
        <p:nvPicPr>
          <p:cNvPr id="11" name="Picture 10">
            <a:extLst>
              <a:ext uri="{FF2B5EF4-FFF2-40B4-BE49-F238E27FC236}">
                <a16:creationId xmlns:a16="http://schemas.microsoft.com/office/drawing/2014/main" id="{B9948F85-A059-977C-B747-9C26FBA73C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8936" y="4306824"/>
            <a:ext cx="4919472" cy="2414016"/>
          </a:xfrm>
          <a:prstGeom prst="rect">
            <a:avLst/>
          </a:prstGeom>
        </p:spPr>
      </p:pic>
      <p:pic>
        <p:nvPicPr>
          <p:cNvPr id="13" name="Picture 12">
            <a:extLst>
              <a:ext uri="{FF2B5EF4-FFF2-40B4-BE49-F238E27FC236}">
                <a16:creationId xmlns:a16="http://schemas.microsoft.com/office/drawing/2014/main" id="{36DB60CD-07F6-39C4-FD23-5FF4F6D401FC}"/>
              </a:ext>
            </a:extLst>
          </p:cNvPr>
          <p:cNvPicPr>
            <a:picLocks noChangeAspect="1"/>
          </p:cNvPicPr>
          <p:nvPr/>
        </p:nvPicPr>
        <p:blipFill rotWithShape="1">
          <a:blip r:embed="rId5">
            <a:extLst>
              <a:ext uri="{28A0092B-C50C-407E-A947-70E740481C1C}">
                <a14:useLocalDpi xmlns:a14="http://schemas.microsoft.com/office/drawing/2010/main" val="0"/>
              </a:ext>
            </a:extLst>
          </a:blip>
          <a:srcRect l="8925" r="8925"/>
          <a:stretch/>
        </p:blipFill>
        <p:spPr>
          <a:xfrm>
            <a:off x="751863" y="4306824"/>
            <a:ext cx="5034968" cy="2414016"/>
          </a:xfrm>
          <a:prstGeom prst="rect">
            <a:avLst/>
          </a:prstGeom>
        </p:spPr>
      </p:pic>
    </p:spTree>
    <p:extLst>
      <p:ext uri="{BB962C8B-B14F-4D97-AF65-F5344CB8AC3E}">
        <p14:creationId xmlns:p14="http://schemas.microsoft.com/office/powerpoint/2010/main" val="784214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33BF4-F296-BC51-D7B0-405636F5B8AA}"/>
              </a:ext>
            </a:extLst>
          </p:cNvPr>
          <p:cNvSpPr>
            <a:spLocks noGrp="1"/>
          </p:cNvSpPr>
          <p:nvPr>
            <p:ph type="title"/>
          </p:nvPr>
        </p:nvSpPr>
        <p:spPr>
          <a:xfrm>
            <a:off x="677334" y="466344"/>
            <a:ext cx="8596668" cy="931045"/>
          </a:xfrm>
        </p:spPr>
        <p:txBody>
          <a:bodyPr>
            <a:normAutofit/>
          </a:bodyPr>
          <a:lstStyle/>
          <a:p>
            <a:r>
              <a:rPr lang="en-IN" sz="4800" dirty="0">
                <a:solidFill>
                  <a:srgbClr val="3399FF"/>
                </a:solidFill>
                <a:latin typeface="Times New Roman" panose="02020603050405020304" pitchFamily="18" charset="0"/>
                <a:cs typeface="Times New Roman" panose="02020603050405020304" pitchFamily="18" charset="0"/>
              </a:rPr>
              <a:t>Screenshots</a:t>
            </a:r>
          </a:p>
        </p:txBody>
      </p:sp>
      <p:pic>
        <p:nvPicPr>
          <p:cNvPr id="5" name="Content Placeholder 4">
            <a:extLst>
              <a:ext uri="{FF2B5EF4-FFF2-40B4-BE49-F238E27FC236}">
                <a16:creationId xmlns:a16="http://schemas.microsoft.com/office/drawing/2014/main" id="{C1452BF1-A749-EC92-4883-9FAE73F7509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921" r="8960"/>
          <a:stretch/>
        </p:blipFill>
        <p:spPr>
          <a:xfrm>
            <a:off x="677334" y="1397389"/>
            <a:ext cx="5418666" cy="2552820"/>
          </a:xfrm>
        </p:spPr>
      </p:pic>
      <p:pic>
        <p:nvPicPr>
          <p:cNvPr id="7" name="Picture 6">
            <a:extLst>
              <a:ext uri="{FF2B5EF4-FFF2-40B4-BE49-F238E27FC236}">
                <a16:creationId xmlns:a16="http://schemas.microsoft.com/office/drawing/2014/main" id="{9A73D9C3-4341-2103-F6BB-EFA4BDDBA02A}"/>
              </a:ext>
            </a:extLst>
          </p:cNvPr>
          <p:cNvPicPr>
            <a:picLocks noChangeAspect="1"/>
          </p:cNvPicPr>
          <p:nvPr/>
        </p:nvPicPr>
        <p:blipFill>
          <a:blip r:embed="rId3"/>
          <a:stretch>
            <a:fillRect/>
          </a:stretch>
        </p:blipFill>
        <p:spPr>
          <a:xfrm>
            <a:off x="6096000" y="3950209"/>
            <a:ext cx="5192754" cy="2681012"/>
          </a:xfrm>
          <a:prstGeom prst="rect">
            <a:avLst/>
          </a:prstGeom>
        </p:spPr>
      </p:pic>
    </p:spTree>
    <p:extLst>
      <p:ext uri="{BB962C8B-B14F-4D97-AF65-F5344CB8AC3E}">
        <p14:creationId xmlns:p14="http://schemas.microsoft.com/office/powerpoint/2010/main" val="28188370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ADA35-25A4-389C-8D6F-8ED5DA9855DD}"/>
              </a:ext>
            </a:extLst>
          </p:cNvPr>
          <p:cNvSpPr>
            <a:spLocks noGrp="1"/>
          </p:cNvSpPr>
          <p:nvPr>
            <p:ph type="title"/>
          </p:nvPr>
        </p:nvSpPr>
        <p:spPr>
          <a:xfrm>
            <a:off x="677334" y="609600"/>
            <a:ext cx="8596668" cy="615696"/>
          </a:xfrm>
        </p:spPr>
        <p:txBody>
          <a:bodyPr>
            <a:noAutofit/>
          </a:bodyPr>
          <a:lstStyle/>
          <a:p>
            <a:r>
              <a:rPr lang="en-IN" sz="4800" dirty="0">
                <a:solidFill>
                  <a:srgbClr val="3399FF"/>
                </a:solidFill>
                <a:latin typeface="Times New Roman" panose="02020603050405020304" pitchFamily="18" charset="0"/>
                <a:cs typeface="Times New Roman" panose="02020603050405020304" pitchFamily="18" charset="0"/>
              </a:rPr>
              <a:t>7] Conclusion</a:t>
            </a:r>
            <a:endParaRPr lang="en-IN" sz="4400" dirty="0">
              <a:solidFill>
                <a:srgbClr val="3399FF"/>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37CF82D-031E-34B5-5CDF-7B413EB982AD}"/>
              </a:ext>
            </a:extLst>
          </p:cNvPr>
          <p:cNvSpPr>
            <a:spLocks noGrp="1"/>
          </p:cNvSpPr>
          <p:nvPr>
            <p:ph idx="1"/>
          </p:nvPr>
        </p:nvSpPr>
        <p:spPr>
          <a:xfrm>
            <a:off x="677334" y="1554481"/>
            <a:ext cx="8596668" cy="4486882"/>
          </a:xfrm>
        </p:spPr>
        <p:txBody>
          <a:bodyPr>
            <a:normAutofit/>
          </a:bodyPr>
          <a:lstStyle/>
          <a:p>
            <a:pPr algn="just"/>
            <a:r>
              <a:rPr lang="en-US" sz="2400" b="0" i="0" dirty="0">
                <a:solidFill>
                  <a:schemeClr val="tx1"/>
                </a:solidFill>
                <a:effectLst/>
                <a:latin typeface="Times New Roman" panose="02020603050405020304" pitchFamily="18" charset="0"/>
                <a:cs typeface="Times New Roman" panose="02020603050405020304" pitchFamily="18" charset="0"/>
              </a:rPr>
              <a:t>Python is a great language for game development, especially for beginners. It has a large and active community, and there are many libraries and frameworks available that make it easy to create games.</a:t>
            </a:r>
            <a:endParaRPr lang="en-US" sz="2400" dirty="0">
              <a:solidFill>
                <a:schemeClr val="tx1"/>
              </a:solidFill>
              <a:latin typeface="Times New Roman" panose="02020603050405020304" pitchFamily="18" charset="0"/>
              <a:cs typeface="Times New Roman" panose="02020603050405020304" pitchFamily="18" charset="0"/>
            </a:endParaRPr>
          </a:p>
          <a:p>
            <a:pPr algn="just"/>
            <a:r>
              <a:rPr lang="en-US" sz="2400" dirty="0">
                <a:solidFill>
                  <a:schemeClr val="tx1"/>
                </a:solidFill>
                <a:latin typeface="Times New Roman" panose="02020603050405020304" pitchFamily="18" charset="0"/>
                <a:cs typeface="Times New Roman" panose="02020603050405020304" pitchFamily="18" charset="0"/>
              </a:rPr>
              <a:t>Game development is a journey filled with challenges and opportunities for creativity. Whether you're a seasoned developer or just starting out, the process of building a Street Fighter game in Python is sure to be both rewarding and educational.</a:t>
            </a:r>
          </a:p>
          <a:p>
            <a:pPr algn="just"/>
            <a:r>
              <a:rPr lang="en-US" sz="2400" b="0" i="0" dirty="0">
                <a:solidFill>
                  <a:schemeClr val="tx1"/>
                </a:solidFill>
                <a:effectLst/>
                <a:latin typeface="Times New Roman" panose="02020603050405020304" pitchFamily="18" charset="0"/>
                <a:cs typeface="Times New Roman" panose="02020603050405020304" pitchFamily="18" charset="0"/>
              </a:rPr>
              <a:t>That being said, Python is a great language for learning the basics of game development, and there are many successful games that have been created using Pygame.</a:t>
            </a:r>
            <a:endParaRPr lang="en-US" sz="2400" dirty="0">
              <a:solidFill>
                <a:schemeClr val="tx1"/>
              </a:solidFill>
              <a:latin typeface="Times New Roman" panose="02020603050405020304" pitchFamily="18" charset="0"/>
              <a:cs typeface="Times New Roman" panose="02020603050405020304" pitchFamily="18" charset="0"/>
            </a:endParaRPr>
          </a:p>
          <a:p>
            <a:pPr algn="just"/>
            <a:endParaRPr lang="en-IN"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2373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77957-5ABE-9662-13C8-8CAC1B04B81C}"/>
              </a:ext>
            </a:extLst>
          </p:cNvPr>
          <p:cNvSpPr>
            <a:spLocks noGrp="1"/>
          </p:cNvSpPr>
          <p:nvPr>
            <p:ph type="title"/>
          </p:nvPr>
        </p:nvSpPr>
        <p:spPr>
          <a:xfrm>
            <a:off x="677334" y="609600"/>
            <a:ext cx="8596668" cy="707136"/>
          </a:xfrm>
        </p:spPr>
        <p:txBody>
          <a:bodyPr>
            <a:normAutofit/>
          </a:bodyPr>
          <a:lstStyle/>
          <a:p>
            <a:pPr marL="571500" indent="-571500">
              <a:buFont typeface="Wingdings" panose="05000000000000000000" pitchFamily="2" charset="2"/>
              <a:buChar char="v"/>
            </a:pPr>
            <a:r>
              <a:rPr lang="en-IN" sz="4000" dirty="0">
                <a:solidFill>
                  <a:srgbClr val="3399FF"/>
                </a:solidFill>
                <a:latin typeface="Times New Roman" panose="02020603050405020304" pitchFamily="18" charset="0"/>
                <a:cs typeface="Times New Roman" panose="02020603050405020304" pitchFamily="18" charset="0"/>
              </a:rPr>
              <a:t>Contents</a:t>
            </a:r>
          </a:p>
        </p:txBody>
      </p:sp>
      <p:sp>
        <p:nvSpPr>
          <p:cNvPr id="3" name="Content Placeholder 2">
            <a:extLst>
              <a:ext uri="{FF2B5EF4-FFF2-40B4-BE49-F238E27FC236}">
                <a16:creationId xmlns:a16="http://schemas.microsoft.com/office/drawing/2014/main" id="{114B68D8-85C7-ABCE-21F4-739EE2364E67}"/>
              </a:ext>
            </a:extLst>
          </p:cNvPr>
          <p:cNvSpPr>
            <a:spLocks noGrp="1"/>
          </p:cNvSpPr>
          <p:nvPr>
            <p:ph idx="1"/>
          </p:nvPr>
        </p:nvSpPr>
        <p:spPr>
          <a:xfrm>
            <a:off x="677334" y="1389889"/>
            <a:ext cx="8596668" cy="4651474"/>
          </a:xfrm>
        </p:spPr>
        <p:txBody>
          <a:bodyPr>
            <a:normAutofit lnSpcReduction="10000"/>
          </a:bodyPr>
          <a:lstStyle/>
          <a:p>
            <a:pPr algn="just">
              <a:buFont typeface="+mj-lt"/>
              <a:buAutoNum type="arabicParenR"/>
            </a:pPr>
            <a:r>
              <a:rPr lang="en-IN" sz="3600" dirty="0">
                <a:solidFill>
                  <a:schemeClr val="tx1"/>
                </a:solidFill>
                <a:latin typeface="Times New Roman" panose="02020603050405020304" pitchFamily="18" charset="0"/>
                <a:cs typeface="Times New Roman" panose="02020603050405020304" pitchFamily="18" charset="0"/>
              </a:rPr>
              <a:t>Introduction to python and pygame</a:t>
            </a:r>
          </a:p>
          <a:p>
            <a:pPr algn="just">
              <a:buFont typeface="+mj-lt"/>
              <a:buAutoNum type="arabicParenR"/>
            </a:pPr>
            <a:r>
              <a:rPr lang="en-IN" sz="3600" dirty="0">
                <a:solidFill>
                  <a:schemeClr val="tx1"/>
                </a:solidFill>
                <a:latin typeface="Times New Roman" panose="02020603050405020304" pitchFamily="18" charset="0"/>
                <a:cs typeface="Times New Roman" panose="02020603050405020304" pitchFamily="18" charset="0"/>
              </a:rPr>
              <a:t>Introduction to Street Fighter</a:t>
            </a:r>
          </a:p>
          <a:p>
            <a:pPr algn="just">
              <a:buFont typeface="+mj-lt"/>
              <a:buAutoNum type="arabicParenR"/>
            </a:pPr>
            <a:r>
              <a:rPr lang="en-IN" sz="3600" dirty="0">
                <a:solidFill>
                  <a:schemeClr val="tx1"/>
                </a:solidFill>
                <a:latin typeface="Times New Roman" panose="02020603050405020304" pitchFamily="18" charset="0"/>
                <a:cs typeface="Times New Roman" panose="02020603050405020304" pitchFamily="18" charset="0"/>
              </a:rPr>
              <a:t>Game Mechanics</a:t>
            </a:r>
          </a:p>
          <a:p>
            <a:pPr algn="just">
              <a:buFont typeface="+mj-lt"/>
              <a:buAutoNum type="arabicParenR"/>
            </a:pPr>
            <a:r>
              <a:rPr lang="en-IN" sz="3600" dirty="0">
                <a:solidFill>
                  <a:schemeClr val="tx1"/>
                </a:solidFill>
                <a:latin typeface="Times New Roman" panose="02020603050405020304" pitchFamily="18" charset="0"/>
                <a:cs typeface="Times New Roman" panose="02020603050405020304" pitchFamily="18" charset="0"/>
              </a:rPr>
              <a:t>Controls</a:t>
            </a:r>
          </a:p>
          <a:p>
            <a:pPr algn="just">
              <a:buFont typeface="+mj-lt"/>
              <a:buAutoNum type="arabicParenR"/>
            </a:pPr>
            <a:r>
              <a:rPr lang="en-IN" sz="3600" dirty="0">
                <a:solidFill>
                  <a:schemeClr val="tx1"/>
                </a:solidFill>
                <a:latin typeface="Times New Roman" panose="02020603050405020304" pitchFamily="18" charset="0"/>
                <a:cs typeface="Times New Roman" panose="02020603050405020304" pitchFamily="18" charset="0"/>
              </a:rPr>
              <a:t>Challenges Faced</a:t>
            </a:r>
          </a:p>
          <a:p>
            <a:pPr algn="just">
              <a:buFont typeface="+mj-lt"/>
              <a:buAutoNum type="arabicParenR"/>
            </a:pPr>
            <a:r>
              <a:rPr lang="en-IN" sz="3600" dirty="0">
                <a:solidFill>
                  <a:schemeClr val="tx1"/>
                </a:solidFill>
                <a:latin typeface="Times New Roman" panose="02020603050405020304" pitchFamily="18" charset="0"/>
                <a:cs typeface="Times New Roman" panose="02020603050405020304" pitchFamily="18" charset="0"/>
              </a:rPr>
              <a:t>Screenshots</a:t>
            </a:r>
          </a:p>
          <a:p>
            <a:pPr algn="just">
              <a:buFont typeface="+mj-lt"/>
              <a:buAutoNum type="arabicParenR"/>
            </a:pPr>
            <a:r>
              <a:rPr lang="en-IN" sz="3600" dirty="0">
                <a:solidFill>
                  <a:schemeClr val="tx1"/>
                </a:solidFill>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3482914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45FAE-5CD3-0E2C-E3A2-E1F450C97348}"/>
              </a:ext>
            </a:extLst>
          </p:cNvPr>
          <p:cNvSpPr>
            <a:spLocks noGrp="1"/>
          </p:cNvSpPr>
          <p:nvPr>
            <p:ph type="title"/>
          </p:nvPr>
        </p:nvSpPr>
        <p:spPr>
          <a:xfrm>
            <a:off x="677334" y="609600"/>
            <a:ext cx="8596668" cy="780288"/>
          </a:xfrm>
        </p:spPr>
        <p:txBody>
          <a:bodyPr>
            <a:normAutofit/>
          </a:bodyPr>
          <a:lstStyle/>
          <a:p>
            <a:r>
              <a:rPr lang="en-IN" sz="4000" dirty="0">
                <a:solidFill>
                  <a:srgbClr val="3399FF"/>
                </a:solidFill>
                <a:latin typeface="Times New Roman" panose="02020603050405020304" pitchFamily="18" charset="0"/>
                <a:cs typeface="Times New Roman" panose="02020603050405020304" pitchFamily="18" charset="0"/>
              </a:rPr>
              <a:t>1] Introduction </a:t>
            </a:r>
          </a:p>
        </p:txBody>
      </p:sp>
      <p:sp>
        <p:nvSpPr>
          <p:cNvPr id="3" name="Content Placeholder 2">
            <a:extLst>
              <a:ext uri="{FF2B5EF4-FFF2-40B4-BE49-F238E27FC236}">
                <a16:creationId xmlns:a16="http://schemas.microsoft.com/office/drawing/2014/main" id="{8C1BB1E5-DC67-76CC-8B96-12C8D1C27D70}"/>
              </a:ext>
            </a:extLst>
          </p:cNvPr>
          <p:cNvSpPr>
            <a:spLocks noGrp="1"/>
          </p:cNvSpPr>
          <p:nvPr>
            <p:ph idx="1"/>
          </p:nvPr>
        </p:nvSpPr>
        <p:spPr>
          <a:xfrm>
            <a:off x="677334" y="1591056"/>
            <a:ext cx="8596668" cy="5010912"/>
          </a:xfrm>
        </p:spPr>
        <p:txBody>
          <a:bodyPr>
            <a:normAutofit/>
          </a:bodyPr>
          <a:lstStyle/>
          <a:p>
            <a:pPr algn="just">
              <a:buFont typeface="Wingdings" panose="05000000000000000000" pitchFamily="2" charset="2"/>
              <a:buChar char="q"/>
            </a:pPr>
            <a:r>
              <a:rPr lang="en-US" sz="3600" dirty="0">
                <a:solidFill>
                  <a:srgbClr val="3399FF"/>
                </a:solidFill>
                <a:latin typeface="Times New Roman" panose="02020603050405020304" pitchFamily="18" charset="0"/>
                <a:cs typeface="Times New Roman" panose="02020603050405020304" pitchFamily="18" charset="0"/>
              </a:rPr>
              <a:t>Overview</a:t>
            </a:r>
          </a:p>
          <a:p>
            <a:pPr algn="just"/>
            <a:r>
              <a:rPr lang="en-US" sz="2000" dirty="0">
                <a:solidFill>
                  <a:schemeClr val="tx1"/>
                </a:solidFill>
                <a:latin typeface="Times New Roman" panose="02020603050405020304" pitchFamily="18" charset="0"/>
                <a:cs typeface="Times New Roman" panose="02020603050405020304" pitchFamily="18" charset="0"/>
              </a:rPr>
              <a:t>In Python game development for Street Fighter, one would typically utilize libraries like Pygame or Arcade. Pygame offers functionality for handling graphics, input, and sound, while Arcade provides additional features like physics simulations.</a:t>
            </a:r>
          </a:p>
          <a:p>
            <a:pPr algn="just"/>
            <a:r>
              <a:rPr lang="en-US" sz="2000" dirty="0">
                <a:solidFill>
                  <a:schemeClr val="tx1"/>
                </a:solidFill>
                <a:latin typeface="Times New Roman" panose="02020603050405020304" pitchFamily="18" charset="0"/>
                <a:cs typeface="Times New Roman" panose="02020603050405020304" pitchFamily="18" charset="0"/>
              </a:rPr>
              <a:t> Developers would create characters, implement fighting mechanics, and design stages using object-oriented programming principles.</a:t>
            </a:r>
          </a:p>
          <a:p>
            <a:pPr algn="just"/>
            <a:r>
              <a:rPr lang="en-US" sz="2000" dirty="0">
                <a:solidFill>
                  <a:schemeClr val="tx1"/>
                </a:solidFill>
                <a:latin typeface="Times New Roman" panose="02020603050405020304" pitchFamily="18" charset="0"/>
                <a:cs typeface="Times New Roman" panose="02020603050405020304" pitchFamily="18" charset="0"/>
              </a:rPr>
              <a:t> Collision detection, animation, and player input handling are crucial components. </a:t>
            </a:r>
          </a:p>
          <a:p>
            <a:pPr algn="just"/>
            <a:r>
              <a:rPr lang="en-US" sz="2000" dirty="0">
                <a:solidFill>
                  <a:schemeClr val="tx1"/>
                </a:solidFill>
                <a:latin typeface="Times New Roman" panose="02020603050405020304" pitchFamily="18" charset="0"/>
                <a:cs typeface="Times New Roman" panose="02020603050405020304" pitchFamily="18" charset="0"/>
              </a:rPr>
              <a:t>Game loop management and event handling ensure smooth gameplay and multiplayer capabilities can also be implemented.</a:t>
            </a:r>
          </a:p>
          <a:p>
            <a:pPr algn="just"/>
            <a:r>
              <a:rPr lang="en-US" sz="2000" dirty="0">
                <a:solidFill>
                  <a:schemeClr val="tx1"/>
                </a:solidFill>
                <a:latin typeface="Times New Roman" panose="02020603050405020304" pitchFamily="18" charset="0"/>
                <a:cs typeface="Times New Roman" panose="02020603050405020304" pitchFamily="18" charset="0"/>
              </a:rPr>
              <a:t> Testing and iteration are essential for refining gameplay mechanics and ensuring an enjoyable player experience.</a:t>
            </a:r>
            <a:endParaRPr lang="en-IN"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1881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EF257-879D-7436-A2B5-A3107B37C4A6}"/>
              </a:ext>
            </a:extLst>
          </p:cNvPr>
          <p:cNvSpPr>
            <a:spLocks noGrp="1"/>
          </p:cNvSpPr>
          <p:nvPr>
            <p:ph type="title"/>
          </p:nvPr>
        </p:nvSpPr>
        <p:spPr>
          <a:xfrm>
            <a:off x="677334" y="609600"/>
            <a:ext cx="8596668" cy="643128"/>
          </a:xfrm>
        </p:spPr>
        <p:txBody>
          <a:bodyPr/>
          <a:lstStyle/>
          <a:p>
            <a:pPr marL="571500" indent="-571500">
              <a:buFont typeface="Wingdings" panose="05000000000000000000" pitchFamily="2" charset="2"/>
              <a:buChar char="q"/>
            </a:pPr>
            <a:r>
              <a:rPr lang="en-IN" dirty="0">
                <a:solidFill>
                  <a:srgbClr val="3399FF"/>
                </a:solidFill>
                <a:latin typeface="Times New Roman" panose="02020603050405020304" pitchFamily="18" charset="0"/>
                <a:cs typeface="Times New Roman" panose="02020603050405020304" pitchFamily="18" charset="0"/>
              </a:rPr>
              <a:t>Problem Statement</a:t>
            </a:r>
            <a:endParaRPr lang="en-IN" dirty="0">
              <a:solidFill>
                <a:srgbClr val="3399FF"/>
              </a:solidFill>
            </a:endParaRPr>
          </a:p>
        </p:txBody>
      </p:sp>
      <p:sp>
        <p:nvSpPr>
          <p:cNvPr id="3" name="Content Placeholder 2">
            <a:extLst>
              <a:ext uri="{FF2B5EF4-FFF2-40B4-BE49-F238E27FC236}">
                <a16:creationId xmlns:a16="http://schemas.microsoft.com/office/drawing/2014/main" id="{7FBB804B-6986-5F38-3447-50B2C9598078}"/>
              </a:ext>
            </a:extLst>
          </p:cNvPr>
          <p:cNvSpPr>
            <a:spLocks noGrp="1"/>
          </p:cNvSpPr>
          <p:nvPr>
            <p:ph idx="1"/>
          </p:nvPr>
        </p:nvSpPr>
        <p:spPr>
          <a:xfrm>
            <a:off x="677334" y="1399033"/>
            <a:ext cx="8596668" cy="3666743"/>
          </a:xfrm>
        </p:spPr>
        <p:txBody>
          <a:bodyPr>
            <a:normAutofit/>
          </a:bodyPr>
          <a:lstStyle/>
          <a:p>
            <a:r>
              <a:rPr lang="en-US" sz="2800" dirty="0">
                <a:solidFill>
                  <a:schemeClr val="tx1"/>
                </a:solidFill>
                <a:effectLst/>
                <a:latin typeface="Times New Roman" panose="02020603050405020304" pitchFamily="18" charset="0"/>
                <a:ea typeface="Arial" panose="020B0604020202020204" pitchFamily="34" charset="0"/>
              </a:rPr>
              <a:t>Design and implement a simplified version of the classic arcade game "Street Fighter" using Python for beginners. The game should feature basic functionalities such as player movement, health management, and basic attacks. The goal is to create an interactive and enjoyable game experience for users while providing them with an introduction to game development concepts and Python programming.</a:t>
            </a:r>
            <a:endParaRPr lang="en-IN" sz="2800" dirty="0">
              <a:solidFill>
                <a:schemeClr val="tx1"/>
              </a:solidFill>
              <a:effectLst/>
              <a:latin typeface="Arial" panose="020B0604020202020204" pitchFamily="34" charset="0"/>
              <a:ea typeface="Arial" panose="020B0604020202020204" pitchFamily="34" charset="0"/>
            </a:endParaRPr>
          </a:p>
          <a:p>
            <a:pPr marL="0" indent="0">
              <a:buNone/>
            </a:pPr>
            <a:endParaRPr lang="en-IN" sz="2800" dirty="0">
              <a:solidFill>
                <a:schemeClr val="tx1"/>
              </a:solidFill>
            </a:endParaRPr>
          </a:p>
        </p:txBody>
      </p:sp>
    </p:spTree>
    <p:extLst>
      <p:ext uri="{BB962C8B-B14F-4D97-AF65-F5344CB8AC3E}">
        <p14:creationId xmlns:p14="http://schemas.microsoft.com/office/powerpoint/2010/main" val="165818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ACB18-A719-FD74-51C2-F829EF65CF8C}"/>
              </a:ext>
            </a:extLst>
          </p:cNvPr>
          <p:cNvSpPr>
            <a:spLocks noGrp="1"/>
          </p:cNvSpPr>
          <p:nvPr>
            <p:ph type="title"/>
          </p:nvPr>
        </p:nvSpPr>
        <p:spPr>
          <a:xfrm>
            <a:off x="677334" y="609600"/>
            <a:ext cx="8596668" cy="679704"/>
          </a:xfrm>
        </p:spPr>
        <p:txBody>
          <a:bodyPr>
            <a:normAutofit/>
          </a:bodyPr>
          <a:lstStyle/>
          <a:p>
            <a:pPr marL="571500" indent="-571500">
              <a:buFont typeface="Wingdings" panose="05000000000000000000" pitchFamily="2" charset="2"/>
              <a:buChar char="q"/>
            </a:pPr>
            <a:r>
              <a:rPr lang="en-IN" dirty="0">
                <a:solidFill>
                  <a:srgbClr val="3399FF"/>
                </a:solidFill>
                <a:latin typeface="Times New Roman" panose="02020603050405020304" pitchFamily="18" charset="0"/>
                <a:cs typeface="Times New Roman" panose="02020603050405020304" pitchFamily="18" charset="0"/>
              </a:rPr>
              <a:t>Objectives</a:t>
            </a:r>
          </a:p>
        </p:txBody>
      </p:sp>
      <p:sp>
        <p:nvSpPr>
          <p:cNvPr id="3" name="Content Placeholder 2">
            <a:extLst>
              <a:ext uri="{FF2B5EF4-FFF2-40B4-BE49-F238E27FC236}">
                <a16:creationId xmlns:a16="http://schemas.microsoft.com/office/drawing/2014/main" id="{964D4F60-AF49-ACA5-91FB-1D6CF0C97DAB}"/>
              </a:ext>
            </a:extLst>
          </p:cNvPr>
          <p:cNvSpPr>
            <a:spLocks noGrp="1"/>
          </p:cNvSpPr>
          <p:nvPr>
            <p:ph idx="1"/>
          </p:nvPr>
        </p:nvSpPr>
        <p:spPr>
          <a:xfrm>
            <a:off x="677334" y="1289304"/>
            <a:ext cx="9810834" cy="5468112"/>
          </a:xfrm>
        </p:spPr>
        <p:txBody>
          <a:bodyPr>
            <a:noAutofit/>
          </a:bodyPr>
          <a:lstStyle/>
          <a:p>
            <a:pPr algn="just"/>
            <a:r>
              <a:rPr lang="en-US" sz="1900" dirty="0">
                <a:solidFill>
                  <a:schemeClr val="tx1"/>
                </a:solidFill>
                <a:latin typeface="Times New Roman" panose="02020603050405020304" pitchFamily="18" charset="0"/>
                <a:cs typeface="Times New Roman" panose="02020603050405020304" pitchFamily="18" charset="0"/>
              </a:rPr>
              <a:t>1. Introduction to Python Programming: The primary objective of the project is to introduce novice programmers to Python programming by providing t hem with a practical learning experience. Through the development of a simplified "Street Fighter" game, participants will gain familiarity with Python syntax, data structures, and programming concepts such as variables, conditionals, loops, functions, and object-oriented programming (OOP) principles.</a:t>
            </a:r>
          </a:p>
          <a:p>
            <a:pPr algn="just"/>
            <a:r>
              <a:rPr lang="en-US" sz="1900" dirty="0">
                <a:solidFill>
                  <a:schemeClr val="tx1"/>
                </a:solidFill>
                <a:latin typeface="Times New Roman" panose="02020603050405020304" pitchFamily="18" charset="0"/>
                <a:cs typeface="Times New Roman" panose="02020603050405020304" pitchFamily="18" charset="0"/>
              </a:rPr>
              <a:t> 2. Basic Game Development Skills: Another key objective is to acquaint learners with the fundamental principles of game development. By guiding the m through the implementation of essential game functionalities like player movement, enemy AI, health management, and basic combat mechanics, the e project aims to instill a foundational understanding of game logic, design, and programming techniques.</a:t>
            </a:r>
          </a:p>
          <a:p>
            <a:pPr algn="just"/>
            <a:r>
              <a:rPr lang="en-US" sz="1900" dirty="0">
                <a:solidFill>
                  <a:schemeClr val="tx1"/>
                </a:solidFill>
                <a:latin typeface="Times New Roman" panose="02020603050405020304" pitchFamily="18" charset="0"/>
                <a:cs typeface="Times New Roman" panose="02020603050405020304" pitchFamily="18" charset="0"/>
              </a:rPr>
              <a:t>3. Empowerment Through Project Completion: The project aims to empower participants by enabling them to complete a functional prototype of the "St reet Fighter" game. By providing step-by-step guidance, explanatory notes, and code examples, learners will gain the confidence and satisfaction of successfully designing and implementing a game from scratch. This accomplishment serves as a tangible demonstration of their newfound programming skills and lays the groundwork for further exploration in game development or other software engineering domains.</a:t>
            </a:r>
            <a:endParaRPr lang="en-IN" sz="19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984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9B480-A168-E706-993B-8CAF0D29A08E}"/>
              </a:ext>
            </a:extLst>
          </p:cNvPr>
          <p:cNvSpPr>
            <a:spLocks noGrp="1"/>
          </p:cNvSpPr>
          <p:nvPr>
            <p:ph type="title"/>
          </p:nvPr>
        </p:nvSpPr>
        <p:spPr>
          <a:xfrm>
            <a:off x="677334" y="609600"/>
            <a:ext cx="8596668" cy="899160"/>
          </a:xfrm>
        </p:spPr>
        <p:txBody>
          <a:bodyPr>
            <a:normAutofit/>
          </a:bodyPr>
          <a:lstStyle/>
          <a:p>
            <a:pPr marL="571500" indent="-571500">
              <a:buFont typeface="Wingdings" panose="05000000000000000000" pitchFamily="2" charset="2"/>
              <a:buChar char="q"/>
            </a:pPr>
            <a:r>
              <a:rPr lang="en-IN" dirty="0">
                <a:solidFill>
                  <a:srgbClr val="3399FF"/>
                </a:solidFill>
                <a:latin typeface="Times New Roman" panose="02020603050405020304" pitchFamily="18" charset="0"/>
                <a:cs typeface="Times New Roman" panose="02020603050405020304" pitchFamily="18" charset="0"/>
              </a:rPr>
              <a:t>Introduction To Pygame</a:t>
            </a:r>
          </a:p>
        </p:txBody>
      </p:sp>
      <p:sp>
        <p:nvSpPr>
          <p:cNvPr id="3" name="Content Placeholder 2">
            <a:extLst>
              <a:ext uri="{FF2B5EF4-FFF2-40B4-BE49-F238E27FC236}">
                <a16:creationId xmlns:a16="http://schemas.microsoft.com/office/drawing/2014/main" id="{57369AF8-BD01-21D2-1040-CDE73D94FFCD}"/>
              </a:ext>
            </a:extLst>
          </p:cNvPr>
          <p:cNvSpPr>
            <a:spLocks noGrp="1"/>
          </p:cNvSpPr>
          <p:nvPr>
            <p:ph idx="1"/>
          </p:nvPr>
        </p:nvSpPr>
        <p:spPr>
          <a:xfrm>
            <a:off x="677334" y="1508761"/>
            <a:ext cx="8596668" cy="4532602"/>
          </a:xfrm>
        </p:spPr>
        <p:txBody>
          <a:bodyPr>
            <a:normAutofit lnSpcReduction="10000"/>
          </a:bodyPr>
          <a:lstStyle/>
          <a:p>
            <a:pPr algn="just"/>
            <a:r>
              <a:rPr lang="en-US" sz="2400" dirty="0">
                <a:solidFill>
                  <a:schemeClr val="tx1"/>
                </a:solidFill>
                <a:latin typeface="Times New Roman" panose="02020603050405020304" pitchFamily="18" charset="0"/>
                <a:cs typeface="Times New Roman" panose="02020603050405020304" pitchFamily="18" charset="0"/>
              </a:rPr>
              <a:t>Pygame, a popular Python library for game development, empowers creators to bring their gaming visions to life with ease. Combining simplicity with versatility, Pygame provides a robust framework for designing 2D games, from classic arcade-style adventures to modern indie masterpieces. With its intuitive interface and extensive documentation.</a:t>
            </a:r>
          </a:p>
          <a:p>
            <a:pPr algn="just"/>
            <a:r>
              <a:rPr lang="en-US" sz="2400" dirty="0">
                <a:solidFill>
                  <a:schemeClr val="tx1"/>
                </a:solidFill>
                <a:latin typeface="Times New Roman" panose="02020603050405020304" pitchFamily="18" charset="0"/>
                <a:cs typeface="Times New Roman" panose="02020603050405020304" pitchFamily="18" charset="0"/>
              </a:rPr>
              <a:t> Pygame offers a welcoming entry point for both novice and experienced developers alike. </a:t>
            </a:r>
          </a:p>
          <a:p>
            <a:pPr algn="just"/>
            <a:r>
              <a:rPr lang="en-US" sz="2400" dirty="0">
                <a:solidFill>
                  <a:schemeClr val="tx1"/>
                </a:solidFill>
                <a:latin typeface="Times New Roman" panose="02020603050405020304" pitchFamily="18" charset="0"/>
                <a:cs typeface="Times New Roman" panose="02020603050405020304" pitchFamily="18" charset="0"/>
              </a:rPr>
              <a:t>Pygame's combination of ease of use, cross-platform compatibility, multimedia support, and community resources makes it a versatile and powerful framework for game development in Python. </a:t>
            </a:r>
          </a:p>
          <a:p>
            <a:pPr algn="just"/>
            <a:endParaRPr lang="en-US"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9905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FFAC2-F3C3-AFBA-A986-FD38525D9A5B}"/>
              </a:ext>
            </a:extLst>
          </p:cNvPr>
          <p:cNvSpPr>
            <a:spLocks noGrp="1"/>
          </p:cNvSpPr>
          <p:nvPr>
            <p:ph type="title"/>
          </p:nvPr>
        </p:nvSpPr>
        <p:spPr>
          <a:xfrm>
            <a:off x="677334" y="609600"/>
            <a:ext cx="8596668" cy="826008"/>
          </a:xfrm>
        </p:spPr>
        <p:txBody>
          <a:bodyPr>
            <a:normAutofit/>
          </a:bodyPr>
          <a:lstStyle/>
          <a:p>
            <a:r>
              <a:rPr lang="en-IN" sz="4000" dirty="0">
                <a:solidFill>
                  <a:srgbClr val="3399FF"/>
                </a:solidFill>
                <a:latin typeface="Times New Roman" panose="02020603050405020304" pitchFamily="18" charset="0"/>
                <a:cs typeface="Times New Roman" panose="02020603050405020304" pitchFamily="18" charset="0"/>
              </a:rPr>
              <a:t>2]Introduction to  Street Fighter</a:t>
            </a:r>
          </a:p>
        </p:txBody>
      </p:sp>
      <p:sp>
        <p:nvSpPr>
          <p:cNvPr id="3" name="Content Placeholder 2">
            <a:extLst>
              <a:ext uri="{FF2B5EF4-FFF2-40B4-BE49-F238E27FC236}">
                <a16:creationId xmlns:a16="http://schemas.microsoft.com/office/drawing/2014/main" id="{33E004BB-6366-8B03-C1BE-A35754BEC566}"/>
              </a:ext>
            </a:extLst>
          </p:cNvPr>
          <p:cNvSpPr>
            <a:spLocks noGrp="1"/>
          </p:cNvSpPr>
          <p:nvPr>
            <p:ph idx="1"/>
          </p:nvPr>
        </p:nvSpPr>
        <p:spPr>
          <a:xfrm>
            <a:off x="677334" y="1572768"/>
            <a:ext cx="9646242" cy="5157216"/>
          </a:xfrm>
        </p:spPr>
        <p:txBody>
          <a:bodyPr>
            <a:normAutofit fontScale="92500" lnSpcReduction="10000"/>
          </a:bodyPr>
          <a:lstStyle/>
          <a:p>
            <a:pPr algn="just"/>
            <a:r>
              <a:rPr lang="en-IN" sz="2400" dirty="0">
                <a:solidFill>
                  <a:schemeClr val="tx1"/>
                </a:solidFill>
                <a:latin typeface="Times New Roman" panose="02020603050405020304" pitchFamily="18" charset="0"/>
                <a:cs typeface="Times New Roman" panose="02020603050405020304" pitchFamily="18" charset="0"/>
              </a:rPr>
              <a:t>Street Fighter is a classic fighting game  that involves two players  controlling the characters that engage in combat using various moves and tactics.</a:t>
            </a:r>
          </a:p>
          <a:p>
            <a:pPr algn="just">
              <a:buFont typeface="Wingdings" panose="05000000000000000000" pitchFamily="2" charset="2"/>
              <a:buChar char="q"/>
            </a:pPr>
            <a:r>
              <a:rPr lang="en-US" sz="4000" dirty="0">
                <a:solidFill>
                  <a:schemeClr val="tx1"/>
                </a:solidFill>
                <a:latin typeface="Times New Roman" panose="02020603050405020304" pitchFamily="18" charset="0"/>
                <a:cs typeface="Times New Roman" panose="02020603050405020304" pitchFamily="18" charset="0"/>
              </a:rPr>
              <a:t>Brief History:</a:t>
            </a:r>
          </a:p>
          <a:p>
            <a:pPr algn="just"/>
            <a:r>
              <a:rPr lang="en-US" sz="2400" dirty="0">
                <a:solidFill>
                  <a:schemeClr val="tx1"/>
                </a:solidFill>
                <a:latin typeface="Times New Roman" panose="02020603050405020304" pitchFamily="18" charset="0"/>
                <a:cs typeface="Times New Roman" panose="02020603050405020304" pitchFamily="18" charset="0"/>
              </a:rPr>
              <a:t>Street Fighter is a seminal fighting game franchise developed by Capcom.</a:t>
            </a:r>
          </a:p>
          <a:p>
            <a:pPr algn="just"/>
            <a:r>
              <a:rPr lang="en-US" sz="2400" dirty="0">
                <a:solidFill>
                  <a:schemeClr val="tx1"/>
                </a:solidFill>
                <a:latin typeface="Times New Roman" panose="02020603050405020304" pitchFamily="18" charset="0"/>
                <a:cs typeface="Times New Roman" panose="02020603050405020304" pitchFamily="18" charset="0"/>
              </a:rPr>
              <a:t>Originated in arcades in 1987 with the release of the first Street Fighter game.</a:t>
            </a:r>
          </a:p>
          <a:p>
            <a:pPr algn="just"/>
            <a:r>
              <a:rPr lang="en-US" sz="2400" dirty="0">
                <a:solidFill>
                  <a:schemeClr val="tx1"/>
                </a:solidFill>
                <a:latin typeface="Times New Roman" panose="02020603050405020304" pitchFamily="18" charset="0"/>
                <a:cs typeface="Times New Roman" panose="02020603050405020304" pitchFamily="18" charset="0"/>
              </a:rPr>
              <a:t>Pioneered the one-on-one fighting game genre, setting the standard for future titles.</a:t>
            </a:r>
          </a:p>
          <a:p>
            <a:pPr algn="just">
              <a:buFont typeface="Wingdings" panose="05000000000000000000" pitchFamily="2" charset="2"/>
              <a:buChar char="q"/>
            </a:pPr>
            <a:r>
              <a:rPr lang="en-US" sz="4000" dirty="0">
                <a:solidFill>
                  <a:schemeClr val="tx1"/>
                </a:solidFill>
                <a:latin typeface="Times New Roman" panose="02020603050405020304" pitchFamily="18" charset="0"/>
                <a:cs typeface="Times New Roman" panose="02020603050405020304" pitchFamily="18" charset="0"/>
              </a:rPr>
              <a:t>Evolution of Gameplay:</a:t>
            </a:r>
          </a:p>
          <a:p>
            <a:pPr algn="just"/>
            <a:r>
              <a:rPr lang="en-US" sz="2400" dirty="0">
                <a:solidFill>
                  <a:schemeClr val="tx1"/>
                </a:solidFill>
                <a:latin typeface="Times New Roman" panose="02020603050405020304" pitchFamily="18" charset="0"/>
                <a:cs typeface="Times New Roman" panose="02020603050405020304" pitchFamily="18" charset="0"/>
              </a:rPr>
              <a:t>Introduce iconic gameplay elements such as special moves, combos, and health bars.</a:t>
            </a:r>
          </a:p>
          <a:p>
            <a:pPr algn="just"/>
            <a:r>
              <a:rPr lang="en-US" sz="2400" dirty="0">
                <a:solidFill>
                  <a:schemeClr val="tx1"/>
                </a:solidFill>
                <a:latin typeface="Times New Roman" panose="02020603050405020304" pitchFamily="18" charset="0"/>
                <a:cs typeface="Times New Roman" panose="02020603050405020304" pitchFamily="18" charset="0"/>
              </a:rPr>
              <a:t>Discuss the evolution of gameplay mechanics across different iterations of the series.</a:t>
            </a:r>
          </a:p>
        </p:txBody>
      </p:sp>
    </p:spTree>
    <p:extLst>
      <p:ext uri="{BB962C8B-B14F-4D97-AF65-F5344CB8AC3E}">
        <p14:creationId xmlns:p14="http://schemas.microsoft.com/office/powerpoint/2010/main" val="3766857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2D508-B16D-CE62-34B0-FE9DB69329EC}"/>
              </a:ext>
            </a:extLst>
          </p:cNvPr>
          <p:cNvSpPr>
            <a:spLocks noGrp="1"/>
          </p:cNvSpPr>
          <p:nvPr>
            <p:ph type="title"/>
          </p:nvPr>
        </p:nvSpPr>
        <p:spPr>
          <a:xfrm>
            <a:off x="677334" y="609600"/>
            <a:ext cx="8596668" cy="807720"/>
          </a:xfrm>
        </p:spPr>
        <p:txBody>
          <a:bodyPr>
            <a:normAutofit/>
          </a:bodyPr>
          <a:lstStyle/>
          <a:p>
            <a:r>
              <a:rPr lang="en-IN" sz="4000" dirty="0">
                <a:solidFill>
                  <a:srgbClr val="3399FF"/>
                </a:solidFill>
                <a:latin typeface="Times New Roman" panose="02020603050405020304" pitchFamily="18" charset="0"/>
                <a:cs typeface="Times New Roman" panose="02020603050405020304" pitchFamily="18" charset="0"/>
              </a:rPr>
              <a:t>2]Introduction to  Street Fighter</a:t>
            </a:r>
          </a:p>
        </p:txBody>
      </p:sp>
      <p:sp>
        <p:nvSpPr>
          <p:cNvPr id="3" name="Content Placeholder 2">
            <a:extLst>
              <a:ext uri="{FF2B5EF4-FFF2-40B4-BE49-F238E27FC236}">
                <a16:creationId xmlns:a16="http://schemas.microsoft.com/office/drawing/2014/main" id="{F3D9A616-B62D-EE2A-8DB5-9A35BE416C0E}"/>
              </a:ext>
            </a:extLst>
          </p:cNvPr>
          <p:cNvSpPr>
            <a:spLocks noGrp="1"/>
          </p:cNvSpPr>
          <p:nvPr>
            <p:ph idx="1"/>
          </p:nvPr>
        </p:nvSpPr>
        <p:spPr>
          <a:xfrm>
            <a:off x="677334" y="1417320"/>
            <a:ext cx="8596668" cy="5312663"/>
          </a:xfrm>
        </p:spPr>
        <p:txBody>
          <a:bodyPr>
            <a:normAutofit fontScale="92500" lnSpcReduction="10000"/>
          </a:bodyPr>
          <a:lstStyle/>
          <a:p>
            <a:pPr algn="just">
              <a:buFont typeface="Wingdings" panose="05000000000000000000" pitchFamily="2" charset="2"/>
              <a:buChar char="q"/>
            </a:pPr>
            <a:r>
              <a:rPr lang="en-US" sz="3200" dirty="0">
                <a:latin typeface="Times New Roman" panose="02020603050405020304" pitchFamily="18" charset="0"/>
                <a:cs typeface="Times New Roman" panose="02020603050405020304" pitchFamily="18" charset="0"/>
              </a:rPr>
              <a:t>Cultural Impact:</a:t>
            </a:r>
          </a:p>
          <a:p>
            <a:pPr algn="just"/>
            <a:r>
              <a:rPr lang="en-US" sz="1900" dirty="0">
                <a:latin typeface="Times New Roman" panose="02020603050405020304" pitchFamily="18" charset="0"/>
                <a:cs typeface="Times New Roman" panose="02020603050405020304" pitchFamily="18" charset="0"/>
              </a:rPr>
              <a:t>Street Fighter has had a profound influence on gaming culture worldwide.</a:t>
            </a:r>
          </a:p>
          <a:p>
            <a:pPr algn="just"/>
            <a:r>
              <a:rPr lang="en-US" sz="1900" dirty="0">
                <a:latin typeface="Times New Roman" panose="02020603050405020304" pitchFamily="18" charset="0"/>
                <a:cs typeface="Times New Roman" panose="02020603050405020304" pitchFamily="18" charset="0"/>
              </a:rPr>
              <a:t>Popularized competitive gaming and arcade culture.</a:t>
            </a:r>
          </a:p>
          <a:p>
            <a:pPr algn="just"/>
            <a:r>
              <a:rPr lang="en-US" sz="1900" dirty="0">
                <a:latin typeface="Times New Roman" panose="02020603050405020304" pitchFamily="18" charset="0"/>
                <a:cs typeface="Times New Roman" panose="02020603050405020304" pitchFamily="18" charset="0"/>
              </a:rPr>
              <a:t>Iconic characters like Ryu, Chun-Li, and Ken have become cultural icons.</a:t>
            </a:r>
          </a:p>
          <a:p>
            <a:pPr algn="just">
              <a:buFont typeface="Wingdings" panose="05000000000000000000" pitchFamily="2" charset="2"/>
              <a:buChar char="q"/>
            </a:pPr>
            <a:r>
              <a:rPr lang="en-US" sz="3200" dirty="0">
                <a:latin typeface="Times New Roman" panose="02020603050405020304" pitchFamily="18" charset="0"/>
                <a:cs typeface="Times New Roman" panose="02020603050405020304" pitchFamily="18" charset="0"/>
              </a:rPr>
              <a:t>Legacy:</a:t>
            </a:r>
          </a:p>
          <a:p>
            <a:pPr algn="just"/>
            <a:r>
              <a:rPr lang="en-US" sz="1900" dirty="0">
                <a:latin typeface="Times New Roman" panose="02020603050405020304" pitchFamily="18" charset="0"/>
                <a:cs typeface="Times New Roman" panose="02020603050405020304" pitchFamily="18" charset="0"/>
              </a:rPr>
              <a:t>Street Fighter remains one of the most beloved and enduring franchises in gaming history.</a:t>
            </a:r>
          </a:p>
          <a:p>
            <a:pPr algn="just"/>
            <a:r>
              <a:rPr lang="en-US" sz="1900" dirty="0">
                <a:latin typeface="Times New Roman" panose="02020603050405020304" pitchFamily="18" charset="0"/>
                <a:cs typeface="Times New Roman" panose="02020603050405020304" pitchFamily="18" charset="0"/>
              </a:rPr>
              <a:t>Continues to inspire sequels, spin-offs, merchandise, and even movies and television adaptations.</a:t>
            </a:r>
          </a:p>
          <a:p>
            <a:pPr algn="just">
              <a:buFont typeface="Wingdings" panose="05000000000000000000" pitchFamily="2" charset="2"/>
              <a:buChar char="q"/>
            </a:pPr>
            <a:r>
              <a:rPr lang="en-US" sz="3500" dirty="0">
                <a:latin typeface="Times New Roman" panose="02020603050405020304" pitchFamily="18" charset="0"/>
                <a:cs typeface="Times New Roman" panose="02020603050405020304" pitchFamily="18" charset="0"/>
              </a:rPr>
              <a:t>Significance in Gaming Culture:</a:t>
            </a:r>
          </a:p>
          <a:p>
            <a:pPr algn="just"/>
            <a:r>
              <a:rPr lang="en-US" sz="1900" dirty="0">
                <a:latin typeface="Times New Roman" panose="02020603050405020304" pitchFamily="18" charset="0"/>
                <a:cs typeface="Times New Roman" panose="02020603050405020304" pitchFamily="18" charset="0"/>
              </a:rPr>
              <a:t>Discuss the game's impact on the fighting game community, esports, and the broader gaming industry.</a:t>
            </a:r>
          </a:p>
          <a:p>
            <a:pPr algn="just"/>
            <a:r>
              <a:rPr lang="en-US" sz="1900" dirty="0">
                <a:latin typeface="Times New Roman" panose="02020603050405020304" pitchFamily="18" charset="0"/>
                <a:cs typeface="Times New Roman" panose="02020603050405020304" pitchFamily="18" charset="0"/>
              </a:rPr>
              <a:t>Highlight the enduring appeal of Street Fighter among players of all ages and backgrounds.</a:t>
            </a:r>
            <a:endParaRPr lang="en-IN" sz="1900"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3949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254CF-A863-727E-8D36-5289192DA51F}"/>
              </a:ext>
            </a:extLst>
          </p:cNvPr>
          <p:cNvSpPr>
            <a:spLocks noGrp="1"/>
          </p:cNvSpPr>
          <p:nvPr>
            <p:ph type="title"/>
          </p:nvPr>
        </p:nvSpPr>
        <p:spPr>
          <a:xfrm>
            <a:off x="677334" y="609600"/>
            <a:ext cx="8596668" cy="826008"/>
          </a:xfrm>
        </p:spPr>
        <p:txBody>
          <a:bodyPr>
            <a:normAutofit fontScale="90000"/>
          </a:bodyPr>
          <a:lstStyle/>
          <a:p>
            <a:r>
              <a:rPr lang="en-IN" sz="5300" dirty="0">
                <a:solidFill>
                  <a:srgbClr val="3399FF"/>
                </a:solidFill>
                <a:latin typeface="Times New Roman" panose="02020603050405020304" pitchFamily="18" charset="0"/>
                <a:cs typeface="Times New Roman" panose="02020603050405020304" pitchFamily="18" charset="0"/>
              </a:rPr>
              <a:t>3] Game Mechanics</a:t>
            </a:r>
            <a:br>
              <a:rPr lang="en-IN" sz="4000" dirty="0">
                <a:solidFill>
                  <a:schemeClr val="tx1"/>
                </a:solidFill>
                <a:latin typeface="Times New Roman" panose="02020603050405020304" pitchFamily="18" charset="0"/>
                <a:cs typeface="Times New Roman" panose="02020603050405020304" pitchFamily="18" charset="0"/>
              </a:rPr>
            </a:br>
            <a:endParaRPr lang="en-IN" sz="4000"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80F19F0-D6C0-C8A0-4586-0A114CE16C81}"/>
              </a:ext>
            </a:extLst>
          </p:cNvPr>
          <p:cNvSpPr>
            <a:spLocks noGrp="1"/>
          </p:cNvSpPr>
          <p:nvPr>
            <p:ph idx="1"/>
          </p:nvPr>
        </p:nvSpPr>
        <p:spPr>
          <a:xfrm>
            <a:off x="677334" y="1435608"/>
            <a:ext cx="8596668" cy="5174741"/>
          </a:xfrm>
        </p:spPr>
        <p:txBody>
          <a:bodyPr>
            <a:normAutofit lnSpcReduction="10000"/>
          </a:bodyPr>
          <a:lstStyle/>
          <a:p>
            <a:pPr algn="just"/>
            <a:r>
              <a:rPr lang="en-US" sz="2400" dirty="0">
                <a:solidFill>
                  <a:schemeClr val="tx1"/>
                </a:solidFill>
                <a:latin typeface="Times New Roman" panose="02020603050405020304" pitchFamily="18" charset="0"/>
                <a:cs typeface="Times New Roman" panose="02020603050405020304" pitchFamily="18" charset="0"/>
              </a:rPr>
              <a:t>Health Bars: Each player has a health bar that decreases as they take damage from their opponent's attacks. The player whose health bar is fully depleted loses the round.</a:t>
            </a:r>
          </a:p>
          <a:p>
            <a:pPr algn="just"/>
            <a:r>
              <a:rPr lang="en-US" sz="2400" dirty="0">
                <a:solidFill>
                  <a:schemeClr val="tx1"/>
                </a:solidFill>
                <a:latin typeface="Times New Roman" panose="02020603050405020304" pitchFamily="18" charset="0"/>
                <a:cs typeface="Times New Roman" panose="02020603050405020304" pitchFamily="18" charset="0"/>
              </a:rPr>
              <a:t>Movement Controls: Players can move their characters left and right across the fighting arena and can also jump to avoid attacks or to initiate aerial attacks.</a:t>
            </a:r>
          </a:p>
          <a:p>
            <a:pPr algn="just"/>
            <a:r>
              <a:rPr lang="en-US" sz="2400" dirty="0">
                <a:solidFill>
                  <a:schemeClr val="tx1"/>
                </a:solidFill>
                <a:latin typeface="Times New Roman" panose="02020603050405020304" pitchFamily="18" charset="0"/>
                <a:cs typeface="Times New Roman" panose="02020603050405020304" pitchFamily="18" charset="0"/>
              </a:rPr>
              <a:t>Basic Attacks: Players can perform basic attacks such as punches, kicks, and throws using different combinations of keyboard or controller inputs.</a:t>
            </a:r>
          </a:p>
          <a:p>
            <a:pPr algn="just"/>
            <a:r>
              <a:rPr lang="en-US" sz="2400" dirty="0">
                <a:solidFill>
                  <a:schemeClr val="tx1"/>
                </a:solidFill>
                <a:latin typeface="Times New Roman" panose="02020603050405020304" pitchFamily="18" charset="0"/>
                <a:cs typeface="Times New Roman" panose="02020603050405020304" pitchFamily="18" charset="0"/>
              </a:rPr>
              <a:t>Round System: Matches are divided into rounds, with each round ending when one player's health bar is fully depleted. The first player to win a set number of rounds (usually best out of three) wins the match.</a:t>
            </a:r>
            <a:endParaRPr lang="en-IN"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0112853"/>
      </p:ext>
    </p:extLst>
  </p:cSld>
  <p:clrMapOvr>
    <a:masterClrMapping/>
  </p:clrMapOvr>
</p:sld>
</file>

<file path=ppt/theme/theme1.xml><?xml version="1.0" encoding="utf-8"?>
<a:theme xmlns:a="http://schemas.openxmlformats.org/drawingml/2006/main" name="1_Office Theme">
  <a:themeElements>
    <a:clrScheme name="Custom 3">
      <a:dk1>
        <a:srgbClr val="000000"/>
      </a:dk1>
      <a:lt1>
        <a:srgbClr val="FFFFFF"/>
      </a:lt1>
      <a:dk2>
        <a:srgbClr val="718DB2"/>
      </a:dk2>
      <a:lt2>
        <a:srgbClr val="FEFFFF"/>
      </a:lt2>
      <a:accent1>
        <a:srgbClr val="5E5E5E"/>
      </a:accent1>
      <a:accent2>
        <a:srgbClr val="E7E6E6"/>
      </a:accent2>
      <a:accent3>
        <a:srgbClr val="D7CDC8"/>
      </a:accent3>
      <a:accent4>
        <a:srgbClr val="AFA5A0"/>
      </a:accent4>
      <a:accent5>
        <a:srgbClr val="918787"/>
      </a:accent5>
      <a:accent6>
        <a:srgbClr val="556969"/>
      </a:accent6>
      <a:hlink>
        <a:srgbClr val="3758C1"/>
      </a:hlink>
      <a:folHlink>
        <a:srgbClr val="00539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FCA0FA4-50F3-4297-971E-68FA9E3AC57C}">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Facet</Template>
  <TotalTime>1540</TotalTime>
  <Words>1271</Words>
  <Application>Microsoft Office PowerPoint</Application>
  <PresentationFormat>Widescreen</PresentationFormat>
  <Paragraphs>81</Paragraphs>
  <Slides>15</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15</vt:i4>
      </vt:variant>
    </vt:vector>
  </HeadingPairs>
  <TitlesOfParts>
    <vt:vector size="24" baseType="lpstr">
      <vt:lpstr>Arial</vt:lpstr>
      <vt:lpstr>Calibri</vt:lpstr>
      <vt:lpstr>Poppins</vt:lpstr>
      <vt:lpstr>Times New Roman</vt:lpstr>
      <vt:lpstr>Trebuchet MS</vt:lpstr>
      <vt:lpstr>Wingdings</vt:lpstr>
      <vt:lpstr>Wingdings 3</vt:lpstr>
      <vt:lpstr>1_Office Theme</vt:lpstr>
      <vt:lpstr>Facet</vt:lpstr>
      <vt:lpstr>STREET FIGHTER </vt:lpstr>
      <vt:lpstr>Contents</vt:lpstr>
      <vt:lpstr>1] Introduction </vt:lpstr>
      <vt:lpstr>Problem Statement</vt:lpstr>
      <vt:lpstr>Objectives</vt:lpstr>
      <vt:lpstr>Introduction To Pygame</vt:lpstr>
      <vt:lpstr>2]Introduction to  Street Fighter</vt:lpstr>
      <vt:lpstr>2]Introduction to  Street Fighter</vt:lpstr>
      <vt:lpstr>3] Game Mechanics </vt:lpstr>
      <vt:lpstr>4] Controls</vt:lpstr>
      <vt:lpstr>5] Challenges Faced</vt:lpstr>
      <vt:lpstr>6] Screenshots</vt:lpstr>
      <vt:lpstr>Screenshots</vt:lpstr>
      <vt:lpstr>Screenshots</vt:lpstr>
      <vt:lpstr>7]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STREET FIGHTER </dc:title>
  <dc:creator>harsha jadhav</dc:creator>
  <cp:lastModifiedBy>harsha jadhav</cp:lastModifiedBy>
  <cp:revision>1</cp:revision>
  <dcterms:created xsi:type="dcterms:W3CDTF">2024-04-29T15:19:19Z</dcterms:created>
  <dcterms:modified xsi:type="dcterms:W3CDTF">2024-05-07T05:57:08Z</dcterms:modified>
</cp:coreProperties>
</file>